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E97F1-1A90-4842-ACA2-6C34C1DAB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48DE6-2273-4781-9E6F-DF712652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AFE7C-F603-4ED3-8B5B-2B0BB998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1D5F1-B77D-45C0-B263-C8E369DF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E9B13-15EA-4135-808C-43EC2F0B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84BBB-515A-4143-B67B-9E8D922B5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1B456-3363-487E-A55A-7183398F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6C941-8806-419E-9A22-A4A3D38F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4F438-B9D6-4501-8DF6-FF30B5B4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81B6C-C738-4D86-A0A2-D8FF995C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2932F-1DCB-4E08-BABD-54531C024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23022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吞咽障碍护理新进展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最新吞咽障碍护理理念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最新吞咽障碍护理技术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最新吞咽障碍护理实践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未来吞咽障碍护理展望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吞咽障碍是指由于各种原因导致的在摄取食物、咀嚼、吞咽过程中的障碍，常常伴随着进食困难和呛咳等症状。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吞咽障碍会影响患者的营养摄取、生活质量和社会参与度，严重时可能导致脱水、吸入性肺炎等并发症。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吞咽障碍的定义和影响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目前吞咽障碍的护理主要包括饮食调整、康复训练和药物治疗等手段，但效果有限，且缺乏针对不同患者的个性化护理方案。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如何制定个性化的护理方案以提高患者的生活质量和预后，是当前吞咽障碍护理面临的主要挑战。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当前护理现状与挑战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最新吞咽障碍护理理念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以患者为中心的护理理念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患者需求为导向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在吞咽障碍护理中，以患者的需求为出发点，提供个性化的护理方案，满足患者的生理、心理和社会需求。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患者参与决策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鼓励患者及其家属参与护理计划的制定和实施，提高患者的自主性和参与度。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关注患者感受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关注患者在吞咽过程中的感受和体验，及时了解患者的疼痛、不适等情况，采取有效措施缓解患者的不适感。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吞咽障碍护理需要多学科的协作，包括医生、护士、康复师、营养师等，共同制定和实施护理计划。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16" r="2121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各学科之间共享资源和信息，提高护理效率和质量，为患者提供全面、专业的护理服务。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加强团队成员之间的沟通与合作，确保信息的准确传递和护理工作的顺利进行。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跨学科合作护理理念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在吞咽障碍护理中，注重预防并发症的发生，如吸入性肺炎、营养不良等。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在发现吞咽障碍的早期，采取有效的干预措施，减轻症状，延缓病情进展。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通过预防性护理，提高患者的生活质量，减少并发症对患者生活的影响。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最新吞咽障碍护理技术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https://d.book118.com/175042302221011112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2024-09-19T01:51:34.036</cp:lastPrinted>
  <dcterms:created xsi:type="dcterms:W3CDTF">2024-09-18T17:51:34Z</dcterms:created>
  <dcterms:modified xsi:type="dcterms:W3CDTF">2024-09-18T17:51:36Z</dcterms:modified>
</cp:coreProperties>
</file>