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9B5B-EA47-47E8-B7D3-73215C81A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45517-5F02-46E9-AD9B-8A2A1A73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F48EF-BE6E-4C12-B34C-25AA119A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5B87-0C99-418A-A2C9-C68D83F5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899F2-6907-49A0-80FC-4885B3AC1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97F2C-ABEF-4F53-B210-AC06E56B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4AD23-DC39-45EE-B871-5D0F60D3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312D8-3E84-4FCC-9699-906E5F8E2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95712-21F7-46F8-A63B-1C87D8F3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54A28-9C71-4319-B878-63751BF6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B7E0C-383F-4403-865D-A99B5186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23140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2021年CDASHStandards数据采集标准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CDASHStandards数据采集标准概述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数据采集标准实施要点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CDASHStandards与其他数据采集标准的比较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CDASHStandards数据采集标准应用案例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明确2021年CDASHStandards数据采集标准的目标，即提高临床研究数据的质量和一致性，促进数据共享和再利用。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随着医学研究的不断发展，数据采集和管理面临着越来越多的挑战。为了解决这些问题，需要制定统一的数据采集标准，以确保数据的准确性和可比性。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标准化数据采集可以减少数据错误和遗漏，提高数据的准确性和完整性。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促进数据共享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便于数据再利用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采用统一的数据采集标准，可以使得不同研究机构之间的数据更容易共享和交换，促进合作研究。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标准化数据采集可以为后续的数据分析和挖掘提供便利，提高数据再利用的效果。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CDASH（Clinical Data Acquisition Standards Harmonization）是一个致力于临床数据采集标准化工作的国际组织。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CDASH的目标是制定和推广临床数据采集标准，提高临床研究数据的质量和一致性，促进数据共享和再利用。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CDASH标准包括了一系列关于临床数据采集的规范和指南，涵盖了数据采集的各个方面，如数据元素定义、数据格式、数据采集流程等。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CDASH标准内容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CDASHStandards简介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CDASHStandards数据采集标准概述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临床研究数据需求增长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随着医学研究的深入，对临床研究数据的需求不断增长，需要制定统一的数据采集标准以满足研究需求。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数据采集标准化需求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在临床研究过程中，数据采集的标准化对于确保数据质量、提高研究效率具有重要意义。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为了与国际接轨，促进国际合作与交流，需要制定与国际标准相兼容的数据采集标准。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适用于各类临床研究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CDASHStandards数据采集标准适用于各类临床研究，包括药物、医疗器械、诊断试剂等的研究。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适用于不同研究阶段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该标准适用于临床研究的不同阶段，如预研究、试验性研究、确证性研究等。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适用于不同数据类型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标准涵盖了临床研究中的各种数据类型，如人口学资料、病史资料、诊断资料、疗效评价资料等。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标准适用范围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标准核心内容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数据采集流程规范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标准明确了数据采集的流程，包括数据收集、数据录入、数据审核等环节的规范。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数据采集表设计原则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标准提供了数据采集表的设计原则，包括表格结构、变量命名、数据类型、数据长度等方面的规定。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数据质量控制要求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标准对数据质量提出了明确要求，包括数据完整性、准确性、一致性等方面的质量控制措施。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标准强调了数据安全和隐私保护的重要性，要求在研究过程中严格遵守相关法律法规和伦理规范，确保受试者隐私不受侵犯。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数据采集流程与规范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确定数据采集的目标和范围，明确所需数据类型和格式。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明确采集目的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根据采集目的，制定详细的数据采集计划，包括采集时间、地点、方式等。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制定采集计划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按照采集计划进行数据采集，确保数据的准确性和完整性。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对采集到的数据进行整理、清洗和格式化，确保数据质量。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数据整理与清洗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在数据采集过程中，必须遵守相关法律法规，保护用户隐私和数据安全。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遵循相关法律法规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在数据采集过程中，应遵循伦理规范，尊重用户权益和尊严。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遵循伦理规范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在数据采集过程中，应遵循相关技术标准，确保数据的准确性和可比性。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遵循技术标准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数据质量控制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制定详细的数据质量控制标准，包括数据准确性、完整性、一致性等方面的要求。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数据处理与校验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在数据处理过程中，采用合适的数据处理和校验方法，确保数据的准确性和可靠性。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建立质量控制机制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建立数据质量控制机制，对数据进行定期检查和抽查，确保数据质量。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问题数据处理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对发现的问题数据及时进行处理和修正，避免影响整体数据质量。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数据采集标准实施要点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https://d.book118.com/175042314033011112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2024-09-18T08:27:21.476</cp:lastPrinted>
  <dcterms:created xsi:type="dcterms:W3CDTF">2024-09-18T00:27:21Z</dcterms:created>
  <dcterms:modified xsi:type="dcterms:W3CDTF">2024-09-18T00:27:23Z</dcterms:modified>
</cp:coreProperties>
</file>