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CA2A-F330-4D47-9DFB-21B5DEBF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C57A-4BD0-4C0D-B3CF-35953D8B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8A271-1384-427D-848B-627957925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76439-3D59-4E61-880B-9CBDA827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BCA01-2B0E-475A-A50A-77B8633CD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0C325-54B0-47B2-92B6-DF20BD594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72B6D-26F0-4CE7-88DA-9D94B316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E0E47-DC6C-421C-A9A8-DC33EBAE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A718E-8CFB-4A0E-A57C-DA007417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15AE-D720-40FF-9B5E-39FACB7A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D6112-A365-4807-A8B0-39FB412A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3211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《本科毕业论文》ppt课件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34" r="121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30" r="340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介绍论文主题在当前社会中的重要性，以及相关领域的发展状况。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概述国内外关于该主题的研究进展，指出研究的空白和不足之处。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明确阐述本研究的目标和意图，以及希望解决的问题。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阐述本研究对理论和实践的贡献，以及对相关领域的影响和推动作用。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详细描述了研究设计，包括实验设计、调查设计等。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实验研究设计，旨在探讨不同教学方法对学生的学习效果的影响。实验对象为某大学本科学生，实验组和对照组分别接受不同的教学方法。实验过程中，对学生的学习成绩、学习态度和反馈等方面进行了观察和记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详细描述了数据收集和分析的方法，包括数据来源、处理方式、统计分析方法等。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本研究采用问卷调查、课堂观察和测试成绩等方式收集数据。对收集到的数据进行了描述性统计、T检验和方差分析等统计分析，以探究不同教学方法对学生的学习效果的影响。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指出了研究存在的限制和局限性，包括样本规模、实验条件、外部效度等。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仅针对某大学本科学生进行了实验，样本规模较小，可能存在一定的局限性。此外，实验条件较为单一，外部效度有待进一步验证。未来研究可以扩大样本规模、增加实验条件和改进研究方法，以提高研究的可靠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研究限制和局限性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主要研究结果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主要结果包括以下几点：首先，我们发现目标群体的行为模式与预期相符，这验证了研究的假设。其次，我们发现目标群体在某些方面的表现存在显著差异，这为后续的研究提供了新的方向。最后，我们对目标群体的行为模式进行了深入剖析，揭示了其内在机制和影响因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主要研究结果是对研究目标的直接回应，是研究的核心发现。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结果分析和解释是对研究结果的深入探讨，包括对结果的解释、对结果的进一步分析以及对结果的潜在意义和影响的讨论。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果分析部分，我们首先对研究结果进行了详细的解释，包括对结果的产生原因、影响机制等方面进行了深入探讨。其次，我们对研究结果进行了进一步的统计分析，以验证结果的稳定性和可靠性。最后，我们对结果的潜在意义和影响进行了讨论，包括对理论和实践的贡献以及对未来研究的启示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结果分析和解释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https://d.book118.com/175043211041011104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2024-09-13T20:51:44.223</cp:lastPrinted>
  <dcterms:created xsi:type="dcterms:W3CDTF">2024-09-13T12:51:44Z</dcterms:created>
  <dcterms:modified xsi:type="dcterms:W3CDTF">2024-09-13T12:51:46Z</dcterms:modified>
</cp:coreProperties>
</file>