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D277-9F8A-424A-B7ED-E590B3955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713A-B758-4844-A5D1-E1E79DB8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C8D2A-9452-4788-9996-0E1904D1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0BD0D-D26D-4208-AB35-3E7E24BCD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A9ED0-9A02-4013-9075-D1EB1B39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BFF10-D2DF-4301-B584-AAF8E4C73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5A100-E816-4BAC-99E0-92034C87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1B87D-2D1F-4725-8322-B5553D01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4F2D2-6104-430B-BFEE-C4CE3B30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53B43-EDFA-4FBB-A7D2-15D5A8AC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8EC6-8EF1-4A46-9DCE-660F7DF9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4024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幼儿园心理健康教案爱心树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444" b="14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了解爱心树的生长过程和特点。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知道爱心树对人类的意义和价值。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610" r="226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41" r="286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培养幼儿的动手能力和创造力，能够制作简单的爱心树手工。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培养幼儿的观察力和表达能力，能够描述爱心树的形态和特点。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培养幼儿热爱大自然、保护环境的意识，懂得珍惜生命和爱护环境。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培养幼儿的爱心和感恩之心，能够关爱他人和回馈社会。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45" r="284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442" r="224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爱心树是一棵特殊的树，它的形状呈现出一个爱心形状，寓意着爱与关怀。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爱心树代表着关爱、温暖和友谊，它提醒我们要关爱他人，珍惜友谊，学会感恩。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爱心树的象征意义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爱心树的介绍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90" b="172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讲述了一棵爱心树与一个小男孩之间的故事，小男孩经常来到树下玩耍，与树建立了深厚的友谊。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通过故事，传达了关爱、陪伴和感恩的主题，引导孩子们学会珍惜友谊，关爱他人。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爱心树的故事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故事主题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故事情节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爱心树代表了友谊和陪伴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它象征着朋友之间的深厚友谊和相互陪伴，提醒我们要珍惜身边的朋友。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爱心树代表了感恩和回馈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它提醒我们要感恩身边的人，包括家人、朋友和老师，同时也要学会回馈和关爱他人。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爱心树的寓意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" b="1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教师讲述一个关于爱心树的故事，引导幼儿进入主题，激发幼儿的兴趣和好奇心。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利用多媒体手段，展示爱心树的图片和相关视频，让幼儿更加直观地了解爱心树的特点和故事情节。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导入环节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展开环节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教师引导幼儿展开讨论，分享自己的感受和想法，了解幼儿对爱心树的理解和认识。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幼儿分组进行合作，通过小组讨论、交流、分享等形式，深入探讨爱心树的主题和意义。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https://d.book118.com/175044024342011110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2024-09-16T12:13:00.119</cp:lastPrinted>
  <dcterms:created xsi:type="dcterms:W3CDTF">2024-09-16T04:13:00Z</dcterms:created>
  <dcterms:modified xsi:type="dcterms:W3CDTF">2024-09-16T04:13:02Z</dcterms:modified>
</cp:coreProperties>
</file>