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757EC0-2567-424F-955D-AF2FF1EBE8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BB1F82-C8D0-4518-BF12-87C26DC52D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5316B4-3952-41AB-AA6E-9F599075CE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9B8FD6-A5CF-41CD-A9B6-9CDF4BC89D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131240E-B022-4678-88BF-60731A1D395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6D2C66E-75DB-45E1-B2F2-6DCA07F8E48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1501523-8EB7-4FB5-AB73-CAC59FDCF61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059995-69B1-44A0-8FD8-1F6906EE56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4E46AE-0154-40FC-A2CE-0582BCFCFD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7ACA16-2430-4327-9732-4D8699F400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0D8DB3-4108-4F04-891E-118830120E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5044204301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员工内部调动管理制度</a:t>
            </a:r>
          </a:p>
        </p:txBody>
      </p:sp>
      <p:sp>
        <p:nvSpPr>
          <p:cNvPr id="3" name="TextBox 3"/>
          <p:cNvSpPr txBox="1"/>
          <p:nvPr/>
        </p:nvSpPr>
        <p:spPr>
          <a:xfrm>
            <a:off x="795421" y="4206240"/>
            <a:ext cx="24003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a:t>
            </a:r>
          </a:p>
        </p:txBody>
      </p:sp>
      <p:sp>
        <p:nvSpPr>
          <p:cNvPr id="4" name="TextBox 4"/>
          <p:cNvSpPr txBox="1"/>
          <p:nvPr/>
        </p:nvSpPr>
        <p:spPr>
          <a:xfrm>
            <a:off x="3289655" y="4206240"/>
            <a:ext cx="272415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员工内部调动管理制度概述</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员工内部调动类型与流程</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员工内部调动的影响因素</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员工内部调动的管理策略</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员工内部调动的效果评估</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案例分析</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结论与建议</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随着企业规模的不断扩大，员工数量增多，需要更加规范的管理制度来协调员工内部调动。</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企业规模扩大</a:t>
            </a:r>
          </a:p>
        </p:txBody>
      </p:sp>
      <p:pic>
        <p:nvPicPr>
          <p:cNvPr id="5" name="Picture 5"/>
          <p:cNvPicPr>
            <a:picLocks noChangeAspect="1"/>
          </p:cNvPicPr>
          <p:nvPr/>
        </p:nvPicPr>
        <p:blipFill>
          <a:blip r:embed="rId2"/>
          <a:srcRect l="16375" r="163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通过员工内部调动，实现人力资源的优化配置，提高员工的工作积极性和工作效率。</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优化人力资源配置</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在某些情况下，如部门重组、项目调整等，需要灵活地进行员工内部调动，以应对突发事件。</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应对突发事件</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98" b="269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规范员工内部调动流程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通过制定员工内部调动管理制度，明确调动的条件、程序和要求，确保调动工作的有序进行。</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提高人力资源利用效率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合理的员工内部调动能够使企业更好地利用现有的人力资源，避免人才浪费和冗员现象。</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促进员工的职业发展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员工内部调动可以为员工提供更多的职业发展机会，激发员工的积极性和创造力。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员工内部调动管理制度概述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员工内部调动管理制度是指企业为了实现人力资源的合理配置和有效利用，对员工在公司内部的岗位调整和职务变动进行规范和管理的制度。</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通过合理的员工内部调动，提高人力资源的配置效率，优化组织结构，增强企业竞争力。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定义和概念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员工内部调动应遵循公平公正的原则，避免出现歧视和不公的情况。</a:t>
            </a:r>
          </a:p>
        </p:txBody>
      </p:sp>
      <p:pic>
        <p:nvPicPr>
          <p:cNvPr id="6" name="Picture 6"/>
          <p:cNvPicPr>
            <a:picLocks noChangeAspect="1"/>
          </p:cNvPicPr>
          <p:nvPr/>
        </p:nvPicPr>
        <p:blipFill>
          <a:blip r:embed="rId2"/>
          <a:srcRect l="10750" r="10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公平公正</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员工内部调动应以企业需求为导向，根据工作需要和员工能力进行合理调配。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需求导向</a:t>
            </a:r>
          </a:p>
        </p:txBody>
      </p:sp>
      <p:pic>
        <p:nvPicPr>
          <p:cNvPr id="10" name="Picture 10"/>
          <p:cNvPicPr>
            <a:picLocks noChangeAspect="1"/>
          </p:cNvPicPr>
          <p:nvPr/>
        </p:nvPicPr>
        <p:blipFill>
          <a:blip r:embed="rId3"/>
          <a:srcRect t="4542" b="454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2125" b="21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员工内部调动应同时考虑激励和约束机制，既激发员工的积极性和创造力，又保证企业的利益和稳定。</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激励与约束相结合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员工内部调动的原则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https://d.book118.com/175044204301011123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9</vt:i4>
      </vt:variant>
    </vt:vector>
  </HeadingPairs>
  <TitlesOfParts>
    <vt:vector baseType="lpstr" size="1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2024-09-27T17:41:40.256</cp:lastPrinted>
  <dcterms:created xsi:type="dcterms:W3CDTF">2024-09-27T09:41:40Z</dcterms:created>
  <dcterms:modified xsi:type="dcterms:W3CDTF">2024-09-27T09:41:42Z</dcterms:modified>
</cp:coreProperties>
</file>