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A635B-553F-424D-A86A-69ACB0835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A53C6-3E1E-415B-A33B-CD4A5D296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39635-C632-4909-A484-7C95CB6C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A9C5A-0089-4131-8C5E-F0EB9235E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2BFBE-C4B8-42CD-9DEA-6A4F51C93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FB529-7B1C-4E00-A58A-02FDC4A2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7299D-7180-4D89-BEAD-81B8ADD03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A2AE7-6499-451C-9159-146EA5812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F2E56-C01F-484F-BC9D-4DF1D3E74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D0615-92DE-458C-A257-2F48E64B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83F11-04BF-46FB-B50A-21DD8054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0123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养老护理员初级培训PPT\n## 1.养老护理员职业概述\n### 1.1养老护理员的定义与职责\n### 1.2养老护理员的工作环境\n### 1.3养老护理员的发展历程\n## 2.养老护理员基本技能\n### 2.1生活照料技能\n### 2.2基础医疗护理技能\n### 2.3心理关爱与沟通技巧\n## 3.养老护理员安全与卫生\n### 3.1养老护理员的安全意识\n### 3.2养老护理员的工作环境卫生\n### 3.3养老护理员的个人卫生与防护\n## 4.养老护理员职业道德与素养\n### 4.1养老护理员的职业道德\n### 4.2养老护理员的服务意识\n### 4.3养老护理员的团队协作与沟通\n## 5.养老护理员培训与考核\n### 5.1养老护理员的培训内容与方式\n### 5.2养老护理员的考核标准与方法\n### 5.3养老护理员的发展与晋升\n## 6.养老护理员案例分析\n### 6.1养老护理员成功案例分析\n### 6.2养老护理员常见问题及解决方法\n### 6.3养老护理员的发展趋势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养老护理员初级培训PPT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养老护理员职业概述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养老护理员是指为老年人提供生活照料、基础医疗护理、心理关爱等服务的专业人员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生活照料：包括饮食、起居、清洁、排泄等方面的照顾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基础医疗护理：包括测量生命体征、给药、换药、简单伤口处理等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心理关爱：包括陪伴、倾听、安慰、鼓励等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养老护理员的职责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评估老年人的身体状况和需求，制定个性化的护理计划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提供符合老年人需求的护理服务，确保老年人的安全和舒适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与老年人及其家属保持良好的沟通，提供必要的健康指导和心理支持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养老护理员的定义与职责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养老护理员的工作场所包括养老院、敬老院、社区养老服务中心等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养老院：为老年人提供全日制的住宿和护理服务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敬老院：主要为农村老年人提供集中供养和护理服务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社区养老服务中心：为社区内的老年人提供日托、上门服务等</a:t>
                </a:r>
                <a:endParaRPr/>
              </a:p>
            </p:txBody>
          </p:sp>
        </p:grpSp>
        <p:grpSp>
          <p:nvGrpSpPr>
            <p:cNvPr id="2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养老护理员的工作环境要求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保持整洁、舒适，避免噪音和不良气味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配备必要的医疗设备和急救用品，确保老年人安全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提供充足的自然光线和良好的通风条件，有利于老年人的身心健康</a:t>
                </a:r>
                <a:endParaRPr/>
              </a:p>
            </p:txBody>
          </p:sp>
          <p:sp>
            <p:nvSpPr>
              <p:cNvPr id="2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养老护理员的工作环境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养老护理员职业的起源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随着社会的发展和人口老龄化的加剧，养老护理成为了一个新兴的职业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养老护理员的出现，满足了老年人对专业化护理服务的需求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养老护理员职业的发展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随着养老护理技术的不断进步和养老护理理念的更新，养老护理员的工作内容不断丰富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养老护理员职业的社会地位逐渐提高，吸引了更多的人投身于此行业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养老护理员基本技能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养老护理员需要具备的生活照料技能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能够协助老年人进食、喝水，确保老年人的饮食安全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能够协助老年人进行清洁、沐浴，保持老年人的个人卫生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能够协助老年人更换衣物、床上用品，确保老年人的舒适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养老护理员需要关注的生活照料细节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注意老年人的饮食偏好和禁忌，提供个性化的饮食服务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注意老年人的排泄习惯和需求，提供及时的排泄帮助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注意老年人的睡眠质量，提供舒适的睡眠环境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生活照料技能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基础医疗护理技能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养老护理员需要具备的基础医疗护理技能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能够测量老年人的生命体征，如体温、脉搏、呼吸等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能够给老年人给药、换药，进行简单的伤口处理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能够协助老年人进行简单的康复训练，如肢体活动、呼吸训练等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养老护理员需要关注的基础医疗护理细节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注意药物的剂量和给药时间，确保药物的安全有效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注意伤口的清洁和换药方法，防止感染的发生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注意老年人的身体状况变化，及时发现并处理异常情况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养老护理员需要具备的心理关爱与沟通技巧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能够倾听老年人的心声，关心老年人的需求和感受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能够给予老年人安慰和鼓励，增强老年人的自信心和自尊心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能够与老年人及其家属保持良好的沟通，提供必要的健康指导和心理支持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养老护理员需要关注的心理关爱与沟通细节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注意老年人的情绪变化，及时发现并处理老年人的心理问题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注意与老年人沟通的方式和方法，避免误解和冲突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注意保护老年人的隐私，尊重老年人的意愿和权利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心理关爱与沟通技巧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养老护理员安全与卫生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养老护理员需要具备的安全意识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能够遵守养老护理工作的安全规章制度和操作规程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能够识别和预防潜在的安全风险，确保老年人的安全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能够妥善处理突发事件，保障老年人的生命安全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养老护理员需要关注的安全细节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注意老年人的活动能力，避免老年人跌倒等意外事故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注意老年人的用药安全，防止药物过敏和误服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注意老年人的居住环境，确保环境安全无隐患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养老护理员的安全意识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养老护理员的工作环境卫生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养老护理员需要具备的工作环境卫生意识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能够保持工作场所的整洁和卫生，确保老年人的舒适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能够遵守养老护理工作的卫生规章制度和操作规程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能够妥善处理老年人的废弃物，防止感染的发生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养老护理员需要关注的工作环境卫生细节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注意工作场所的清洁和消毒，防止交叉感染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注意老年人的个人卫生，如口腔护理、皮肤护理等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注意养老护理用品的清洁和消毒，确保用品安全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养老护理员需要具备的个人卫生与防护意识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能够保持良好的个人卫生习惯，如勤洗手、更衣、戴口罩等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能够遵守养老护理工作的个人卫生规章制度和操作规程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能够采取必要的防护措施，保护自己和他人的健康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养老护理员需要关注的个人卫生与防护细节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注意个人卫生，如洗手、更衣、戴口罩等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注意防护用品的使用，如手套、防护服等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注意疫苗接种和定期体检，预防疾病的发生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养老护理员的个人卫生与防护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https://d.book118.com/175101230114011111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养老护理员初级培训PPT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2024-09-17T00:49:06.726</cp:lastPrinted>
  <dcterms:created xsi:type="dcterms:W3CDTF">2024-09-16T16:49:06Z</dcterms:created>
  <dcterms:modified xsi:type="dcterms:W3CDTF">2024-09-16T16:49:08Z</dcterms:modified>
</cp:coreProperties>
</file>