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E74E3-2732-4FF6-87A0-173514DB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653B8-7689-4E11-BFDF-A75B6336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6D0DB-24E8-45A8-805A-D4766669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499E1-B351-4E96-9B34-B34660BD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0CD47-8EBD-4A63-A9D8-91BA79114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5D216-E151-4E25-ADC1-93C67D4D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EA747-D610-4147-8657-39640536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A5CCE-D75E-4471-8863-48344F19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382D5-4F11-4272-869E-9D832942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332AD-65B2-4AFD-A89E-682C6355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A88E1-8339-4B8D-A8ED-AC65F4A7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02132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项目1大学生心理健康概述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大学生心理健康教育的途径和方法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提高大学生心理健康意识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通过本项目，我们希望增强大学生对心理健康重要性的认识，帮助他们了解心理健康与日常生活、学习和未来职业发展的紧密关系。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应对心理健康挑战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当前，大学生面临着诸多心理健康方面的挑战，如焦虑、抑郁、压力管理等。本项目旨在提供有效的应对策略和方法，以改善大学生的心理状况。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心理健康是大学生全面发展的重要组成部分。通过关注心理健康，我们可以帮助大学生更好地应对生活中的挑战，提升他们的幸福感、满意度和成就感。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介绍当前大学生心理健康的整体状况，包括常见的心理问题及其影响因素。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探讨大学校园中心理健康教育的实施情况，包括相关课程、活动和辅导服务的提供。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心理健康教育与实践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分析并提出针对大学生心理健康的促进策略，如心理咨询、心理治疗、心理自助等方面的具体方法和措施。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心理健康促进策略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通过具体案例，展示不同高校在心理健康工作方面的优秀实践和创新举措，为其他学校提供借鉴和参考。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案例研究与经验分享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总体状况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大学生心理健康状况整体良好，但存在一定比例的心理问题。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不同年级、性别、专业的大学生心理健康状况存在差异。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大学生心理健康问题呈现出多样性和复杂性的特点。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表现为自我定位不清、自卑、自负等。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由于学业负担过重、成绩不理想等原因导致的压力。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包括宿舍关系、同学关系、师生关系等，表现为沟通不畅、冲突等。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包括考试焦虑、社交焦虑等，表现为紧张、担忧、恐惧等情绪。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表现为情绪低落、兴趣丧失、活力减退等症状。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包括社会竞争压力、就业压力、经济压力等。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包括学校心理健康教育不足、校园环境氛围等。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学校环境因素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包括家庭教育方式、家庭氛围、家庭经济状况等。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包括个人性格特质、心理素质、应对方式等。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具备正常的学习、记忆、思维、判断和解决问题的能力。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在各个方面如言语、数学、空间、音乐、运动等智力发展均衡，无明显的智力缺陷。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智力正常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智力发展均衡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智力水平在正常范围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情绪表达适当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能够适当地表达自己的情绪，不过度压抑或过度发泄。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具备情绪调节的能力，能够在遇到挫折、困难时积极应对，保持情绪的稳定。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良好的社交能力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具备与他人建立良好关系的能力，能够积极参与社交活动，与他人建立友谊和信任。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尊重他人的权利、感受和观点，能够与他人平等相处，不歧视或攻击他人。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人际关系和谐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能够积极应对生活中的变化和挑战，如学业压力、人际关系变化等，不轻易放弃或崩溃。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具备自我成长和进步的动力，能够不断学习和提升自己的能力和素质。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自我成长的动力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适应能力强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大学生心理健康教育的重要性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https://d.book118.com/175102132004011114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2024-09-20T23:21:41.347</cp:lastPrinted>
  <dcterms:created xsi:type="dcterms:W3CDTF">2024-09-20T15:21:41Z</dcterms:created>
  <dcterms:modified xsi:type="dcterms:W3CDTF">2024-09-20T15:21:43Z</dcterms:modified>
</cp:coreProperties>
</file>