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6D84F-B77E-4CF0-9307-6F83F3EE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3C8B7-8A46-4B6D-BB27-963B15F5E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5760A-2F62-493B-B01C-6E807AFA0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F8A69-1E4F-4AC1-9849-84BF1F4B7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26BE8-15FF-444E-AAA4-3EE0BDACF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FEDE1-27D2-4583-A8D6-38609D0A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DB4F57-E330-42ED-AE3A-289F90B85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D4DED-D029-4421-A21D-E8DA2B42F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15082-BED6-433B-88C2-2C0A43E9F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7E4C0-F660-4F75-99EC-87DECC567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AC5F9-D16B-4BD5-8955-70DB65B80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10233223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《制药工艺的优化》ppt课件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制药工艺是将原料转化为药品的过程，包括化学合成、生物发酵、分离纯化等步骤。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制药工艺是药品研发和生产的核心环节，直接关系到药品的质量、安全性和有效性。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制药工艺的重要性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提高药品生产效率、降低生产成本、提升产品质量、确保生产安全。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遵循GMP（药品生产质量管理规范）要求，确保工艺稳定、可靠、可重复，符合环保和安全要求。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制药工艺优化的原则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制药工艺优化的目标与原则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从最早的手工操作到现代化的自动化生产线，制药工艺经历了多个阶段的发展。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制药工艺优化的趋势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随着科技的进步，制药工艺正朝着智能化、绿色化、高效化的方向发展。新技术如人工智能、大数据分析等在制药工艺优化中发挥越来越重要的作用。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制药工艺优化的发展历程与趋势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通过正交表安排实验，高效地找出多因素多水平下的最优组合。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试验法是一种基于正交表设计的实验方法，用于多因素多水平的实验设计。通过合理地选择正交表，可以高效地安排实验，减少实验次数，同时获得较为准确的实验结果。在制药工艺优化中，正交试验法常用于寻找最佳的工艺条件，如温度、压力、物料配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正交试验法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通过均匀分散的实验点设计实验，适用于多因素多水平的实验设计。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设计法是一种实验设计方法，旨在在多因素多水平下均匀分散实验点，以获得较为全面的实验结果。与正交试验法不同，均匀设计法更注重实验点的均匀分布，适用于探索性实验和寻找最佳工艺条件。在制药工艺优化中，均匀设计法可用于探索不同工艺条件对产品质量和产量的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均匀设计法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通过构建响应面模型分析实验数据，找出最优工艺参数。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面法是一种统计分析方法，通过构建响应面模型来描述实验因素与响应值之间的关系。通过分析响应面模型，可以找出最优的工艺参数组合，提高产品的质量和产量。在制药工艺优化中，响应面法常用于优化结晶、萃取、蒸馏等工艺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响应面法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模拟生物进化过程的优化算法，适用于解决复杂的非线性优化问题。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是一种基于生物进化原理的优化算法，通过模拟自然选择和遗传机制来寻找最优解。遗传算法具有较强的全局搜索能力，能够处理复杂的非线性优化问题。在制药工艺优化中，遗传算法可用于寻找最佳的工艺参数组合，提高制药过程的效率和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模拟鸟群、鱼群等生物群体行为的优化算法，具有简单、易实现的特点。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群优化算法是一种基于群体行为的优化算法，通过模拟鸟群、鱼群等生物群体的行为规律来寻找最优解。粒子群优化算法具有简单、易实现的特点，能够快速地找到接近最优解的解决方案。在制药工艺优化中，粒子群优化算法可用于优化制药过程中的各种参数，提高制药过程的稳定性和效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粒子群优化算法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制药工艺优化实践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https://d.book118.com/175102332230011101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2024-09-10T04:32:14.150</cp:lastPrinted>
  <dcterms:created xsi:type="dcterms:W3CDTF">2024-09-09T20:32:14Z</dcterms:created>
  <dcterms:modified xsi:type="dcterms:W3CDTF">2024-09-09T20:32:15Z</dcterms:modified>
</cp:coreProperties>
</file>