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D8F75B-FBE2-44E3-B3A0-9F6177D46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07EB9-C459-4265-8388-0EE7BDF5B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74F1B5-AEB7-4B79-B64D-9A1534643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231169-EBE0-441E-8E7E-F56A5DF82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3603F1-985E-4D25-99E4-5A5E6A0D45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7A478-816C-49E1-A7B7-1B7CA64FB5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1E0A82-BE90-4487-A20C-468DAABE2A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16F6A-1E27-4180-B08C-CFD1B43B8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A2C38-ED12-43C9-80E7-6F63B30565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05027-24A6-4BAC-9002-4D9FFE66D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0811F-B73D-4678-A83A-846978651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103121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中乐器制造业的市场竞争策略分析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分析中乐器市场需求及竞争格局
 确立中乐器制造企业核心竞争力
 创新中乐器产品设计与功能
 加强中乐器品牌建设与推广
 优化中乐器制造业产业链协同
 探索中乐器制造业国际化发展
 营造有利于中乐器制造业发展的政策环境
 建立健全中乐器制造业标准与规范体系</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分析中乐器市场需求及竞争格局</a:t>
            </a:r>
          </a:p>
        </p:txBody>
      </p:sp>
      <p:sp>
        <p:nvSpPr>
          <p:cNvPr id="3" name="Subtitle 2"/>
          <p:cNvSpPr>
            <a:spLocks noGrp="1"/>
          </p:cNvSpPr>
          <p:nvPr>
            <p:ph type="subTitle" idx="1"/>
          </p:nvPr>
        </p:nvSpPr>
        <p:spPr/>
        <p:txBody>
          <a:bodyPr/>
          <a:lstStyle/>
          <a:p>
            <a:r>
              <a:t>中乐器制造业的市场竞争策略分析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分析中乐器市场需求及竞争格局</a:t>
            </a:r>
          </a:p>
        </p:txBody>
      </p:sp>
      <p:sp>
        <p:nvSpPr>
          <p:cNvPr id="3" name="Text Placeholder 2"/>
          <p:cNvSpPr>
            <a:spLocks noGrp="1"/>
          </p:cNvSpPr>
          <p:nvPr>
            <p:ph type="body" idx="1"/>
          </p:nvPr>
        </p:nvSpPr>
        <p:spPr/>
        <p:txBody>
          <a:bodyPr/>
          <a:lstStyle/>
          <a:p>
            <a:r>
              <a:t>中乐器市场需求分析：</a:t>
            </a:r>
          </a:p>
        </p:txBody>
      </p:sp>
      <p:sp>
        <p:nvSpPr>
          <p:cNvPr id="4" name="Content Placeholder 3"/>
          <p:cNvSpPr>
            <a:spLocks noGrp="1"/>
          </p:cNvSpPr>
          <p:nvPr>
            <p:ph sz="half" idx="2"/>
          </p:nvPr>
        </p:nvSpPr>
        <p:spPr/>
        <p:txBody>
          <a:bodyPr/>
          <a:lstStyle/>
          <a:p>
            <a:r>
              <a:t>1. 市场需求增长迅速：随着中国经济的快速发展和人民生活水平的提高，对中乐器的需求量不断增加，市场规模不断扩大。</a:t>
            </a:r>
          </a:p>
          <a:p>
            <a:r>
              <a:t>2. 需求多元化趋势明显：随着人们对中乐器审美需求的不断提高，对中乐器的种类、款式、风格和音色的要求也越来越多样化，市场需求多元化趋势明显。</a:t>
            </a:r>
          </a:p>
          <a:p>
            <a:r>
              <a:t>3. 地域差异明显：中乐器市场需求在不同地区存在着较大的差异，沿海地区和经济发达地区的中乐器市场需求量要明显高于内陆地区和经济欠发达地区。</a:t>
            </a:r>
          </a:p>
        </p:txBody>
      </p:sp>
      <p:sp>
        <p:nvSpPr>
          <p:cNvPr id="5" name="Text Placeholder 4"/>
          <p:cNvSpPr>
            <a:spLocks noGrp="1"/>
          </p:cNvSpPr>
          <p:nvPr>
            <p:ph type="body" idx="3"/>
          </p:nvPr>
        </p:nvSpPr>
        <p:spPr/>
        <p:txBody>
          <a:bodyPr/>
          <a:lstStyle/>
          <a:p>
            <a:r>
              <a:t>中乐器市场竞争格局分析：</a:t>
            </a:r>
          </a:p>
        </p:txBody>
      </p:sp>
      <p:sp>
        <p:nvSpPr>
          <p:cNvPr id="6" name="Content Placeholder 5"/>
          <p:cNvSpPr>
            <a:spLocks noGrp="1"/>
          </p:cNvSpPr>
          <p:nvPr>
            <p:ph sz="half" idx="4"/>
          </p:nvPr>
        </p:nvSpPr>
        <p:spPr/>
        <p:txBody>
          <a:bodyPr/>
          <a:lstStyle/>
          <a:p>
            <a:r>
              <a:t>1. 行业集中度低：中乐器制造业行业集中度较低，行业内企业众多，市场竞争激烈。</a:t>
            </a:r>
          </a:p>
          <a:p>
            <a:r>
              <a:t>2. 品牌化程度低：中乐器制造业行业内品牌化程度较低，行业内知名品牌较少，市场竞争主要以价格竞争为主。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确立中乐器制造企业核心竞争力</a:t>
            </a:r>
          </a:p>
        </p:txBody>
      </p:sp>
      <p:sp>
        <p:nvSpPr>
          <p:cNvPr id="3" name="Subtitle 2"/>
          <p:cNvSpPr>
            <a:spLocks noGrp="1"/>
          </p:cNvSpPr>
          <p:nvPr>
            <p:ph type="subTitle" idx="1"/>
          </p:nvPr>
        </p:nvSpPr>
        <p:spPr/>
        <p:txBody>
          <a:bodyPr/>
          <a:lstStyle/>
          <a:p>
            <a:r>
              <a:t>中乐器制造业的市场竞争策略分析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确立中乐器制造企业核心竞争力</a:t>
            </a:r>
          </a:p>
        </p:txBody>
      </p:sp>
      <p:sp>
        <p:nvSpPr>
          <p:cNvPr id="3" name="Text Placeholder 2"/>
          <p:cNvSpPr>
            <a:spLocks noGrp="1"/>
          </p:cNvSpPr>
          <p:nvPr>
            <p:ph type="body" idx="1"/>
          </p:nvPr>
        </p:nvSpPr>
        <p:spPr/>
        <p:txBody>
          <a:bodyPr/>
          <a:lstStyle/>
          <a:p>
            <a:r>
              <a:t>产品创新是企业发展的生命线</a:t>
            </a:r>
          </a:p>
        </p:txBody>
      </p:sp>
      <p:sp>
        <p:nvSpPr>
          <p:cNvPr id="4" name="Content Placeholder 3"/>
          <p:cNvSpPr>
            <a:spLocks noGrp="1"/>
          </p:cNvSpPr>
          <p:nvPr>
            <p:ph sz="half" idx="2"/>
          </p:nvPr>
        </p:nvSpPr>
        <p:spPr/>
        <p:txBody>
          <a:bodyPr/>
          <a:lstStyle/>
          <a:p>
            <a:r>
              <a:t>1. 中乐器制造企业必须不断开发新产品、改进现有产品，才能适应市场的变化，保持竞争优势。</a:t>
            </a:r>
          </a:p>
          <a:p>
            <a:r>
              <a:t>2. 产品创新可以从以下几个方面进行：</a:t>
            </a:r>
          </a:p>
          <a:p>
            <a:r>
              <a:t>     * 改进产品的外观、音色、性能等。</a:t>
            </a:r>
          </a:p>
          <a:p>
            <a:r>
              <a:t>     * 开发新产品，满足不同消费者的需求。</a:t>
            </a:r>
          </a:p>
          <a:p>
            <a:r>
              <a:t>     * 研究新材料、新工艺，提高产品的质量和环保性能。</a:t>
            </a:r>
          </a:p>
          <a:p>
            <a:r>
              <a:t>3. 企业需要建立一支高水平的研发团队，不断研发新产品，提升产品的技术含量和市场竞争力。</a:t>
            </a:r>
          </a:p>
        </p:txBody>
      </p:sp>
      <p:sp>
        <p:nvSpPr>
          <p:cNvPr id="5" name="Text Placeholder 4"/>
          <p:cNvSpPr>
            <a:spLocks noGrp="1"/>
          </p:cNvSpPr>
          <p:nvPr>
            <p:ph type="body" idx="3"/>
          </p:nvPr>
        </p:nvSpPr>
        <p:spPr/>
        <p:txBody>
          <a:bodyPr/>
          <a:lstStyle/>
          <a:p>
            <a:r>
              <a:t>打造品牌是企业发展的基石</a:t>
            </a:r>
          </a:p>
        </p:txBody>
      </p:sp>
      <p:sp>
        <p:nvSpPr>
          <p:cNvPr id="6" name="Content Placeholder 5"/>
          <p:cNvSpPr>
            <a:spLocks noGrp="1"/>
          </p:cNvSpPr>
          <p:nvPr>
            <p:ph sz="half" idx="4"/>
          </p:nvPr>
        </p:nvSpPr>
        <p:spPr/>
        <p:txBody>
          <a:bodyPr/>
          <a:lstStyle/>
          <a:p>
            <a:r>
              <a:t>1. 品牌是企业无形资产的重要组成部分，也是企业核心竞争力的体现。</a:t>
            </a:r>
          </a:p>
          <a:p>
            <a:r>
              <a:t>2. 中乐器制造企业必须重视品牌建设，打造自己的品牌形象。</a:t>
            </a:r>
          </a:p>
          <a:p>
            <a:r>
              <a:t>3. 品牌建设可以从以下几个方面进行：</a:t>
            </a:r>
          </a:p>
          <a:p>
            <a:r>
              <a:t>     * 提高产品质量， 树立良好的口碑。</a:t>
            </a:r>
          </a:p>
          <a:p>
            <a:r>
              <a:t>     * 注重品牌推广、宣传活动，扩大家品牌知名度。</a:t>
            </a:r>
          </a:p>
          <a:p>
            <a:r>
              <a:t>     * 规范服务管理， 提供优质的服务，提高消费者的满意度。</a:t>
            </a:r>
          </a:p>
          <a:p>
            <a:r>
              <a:t>4. 企业需要长期坚持品牌建设，才能建立起良好的品牌形象，提高企业竞争力。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确立中乐器制造企业核心竞争力</a:t>
            </a:r>
          </a:p>
        </p:txBody>
      </p:sp>
      <p:sp>
        <p:nvSpPr>
          <p:cNvPr id="3" name="Text Placeholder 2"/>
          <p:cNvSpPr>
            <a:spLocks noGrp="1"/>
          </p:cNvSpPr>
          <p:nvPr>
            <p:ph type="body" idx="1"/>
          </p:nvPr>
        </p:nvSpPr>
        <p:spPr/>
        <p:txBody>
          <a:bodyPr/>
          <a:lstStyle/>
          <a:p>
            <a:r>
              <a:t>营销网络建设是企业发展的有力支撑</a:t>
            </a:r>
          </a:p>
        </p:txBody>
      </p:sp>
      <p:sp>
        <p:nvSpPr>
          <p:cNvPr id="4" name="Content Placeholder 3"/>
          <p:cNvSpPr>
            <a:spLocks noGrp="1"/>
          </p:cNvSpPr>
          <p:nvPr>
            <p:ph sz="half" idx="2"/>
          </p:nvPr>
        </p:nvSpPr>
        <p:spPr/>
        <p:txBody>
          <a:bodyPr/>
          <a:lstStyle/>
          <a:p>
            <a:r>
              <a:t>1. 营销网络是企业销售产品、获取利润的重要渠道。</a:t>
            </a:r>
          </a:p>
          <a:p>
            <a:r>
              <a:t>2. 中乐器制造企业必须建立健全营销网络，才能有效地将产品销售给消费者。</a:t>
            </a:r>
          </a:p>
          <a:p>
            <a:r>
              <a:t>3. 营销网络建设可以从以下几个方面进行：</a:t>
            </a:r>
          </a:p>
          <a:p>
            <a:r>
              <a:t>     * 建立经销商网络，拓展销售渠道。</a:t>
            </a:r>
          </a:p>
          <a:p>
            <a:r>
              <a:t>     * 开拓电子商务渠道，实现线上销售。</a:t>
            </a:r>
          </a:p>
          <a:p>
            <a:r>
              <a:t>     * 参加展会、博览会等活动，扩大产品知名度。</a:t>
            </a:r>
          </a:p>
          <a:p>
            <a:r>
              <a:t>4. 企业需要根据自己的实际情况，选择合适的营销网络建设策略，才能有效地提高产品销量。</a:t>
            </a:r>
          </a:p>
        </p:txBody>
      </p:sp>
      <p:sp>
        <p:nvSpPr>
          <p:cNvPr id="5" name="Text Placeholder 4"/>
          <p:cNvSpPr>
            <a:spLocks noGrp="1"/>
          </p:cNvSpPr>
          <p:nvPr>
            <p:ph type="body" idx="3"/>
          </p:nvPr>
        </p:nvSpPr>
        <p:spPr/>
        <p:txBody>
          <a:bodyPr/>
          <a:lstStyle/>
          <a:p>
            <a:r>
              <a:t>提升企业管理水平是企业发展的关键</a:t>
            </a:r>
          </a:p>
        </p:txBody>
      </p:sp>
      <p:sp>
        <p:nvSpPr>
          <p:cNvPr id="6" name="Content Placeholder 5"/>
          <p:cNvSpPr>
            <a:spLocks noGrp="1"/>
          </p:cNvSpPr>
          <p:nvPr>
            <p:ph sz="half" idx="4"/>
          </p:nvPr>
        </p:nvSpPr>
        <p:spPr/>
        <p:txBody>
          <a:bodyPr/>
          <a:lstStyle/>
          <a:p>
            <a:r>
              <a:t>1. 企业管理水平是企业核心竞争力的重要组成部分。</a:t>
            </a:r>
          </a:p>
          <a:p>
            <a:r>
              <a:t>2. 中乐器制造企业必须不断提高企业管理水平，才能提高生产效率，降低生产成本，提高产品质量。</a:t>
            </a:r>
          </a:p>
          <a:p>
            <a:r>
              <a:t>3. 提高企业管理水平可以从以下几个方面进行：</a:t>
            </a:r>
          </a:p>
          <a:p>
            <a:r>
              <a:t>     * 建立健全企业管理制度，规范企业管理行为。</a:t>
            </a:r>
          </a:p>
          <a:p>
            <a:r>
              <a:t>     * 加强对员工的培训，提高员工的技能和素质。</a:t>
            </a:r>
          </a:p>
          <a:p>
            <a:r>
              <a:t>     * 引进先进的管理理念和管理方法，优化企业管理流程。</a:t>
            </a:r>
          </a:p>
          <a:p>
            <a:r>
              <a:t>4. 企业需要根据自己的实际情况，选择合适的企业管理策略，才能有效地提高企业管理水平。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确立中乐器制造企业核心竞争力</a:t>
            </a:r>
          </a:p>
        </p:txBody>
      </p:sp>
      <p:sp>
        <p:nvSpPr>
          <p:cNvPr id="3" name="Text Placeholder 2"/>
          <p:cNvSpPr>
            <a:spLocks noGrp="1"/>
          </p:cNvSpPr>
          <p:nvPr>
            <p:ph type="body" idx="1"/>
          </p:nvPr>
        </p:nvSpPr>
        <p:spPr/>
        <p:txBody>
          <a:bodyPr/>
          <a:lstStyle/>
          <a:p>
            <a:r>
              <a:t>人才培养是企业发展的根本</a:t>
            </a:r>
          </a:p>
        </p:txBody>
      </p:sp>
      <p:sp>
        <p:nvSpPr>
          <p:cNvPr id="4" name="Content Placeholder 3"/>
          <p:cNvSpPr>
            <a:spLocks noGrp="1"/>
          </p:cNvSpPr>
          <p:nvPr>
            <p:ph sz="half" idx="2"/>
          </p:nvPr>
        </p:nvSpPr>
        <p:spPr/>
        <p:txBody>
          <a:bodyPr/>
          <a:lstStyle/>
          <a:p>
            <a:r>
              <a:t>1. 人才是企业发展的根本，是企业核心竞争力的重要组成部分。</a:t>
            </a:r>
          </a:p>
          <a:p>
            <a:r>
              <a:t>2. 中乐器制造企业必须重视人才培养，不断培养和引进高素质人才，才能保持企业竞争优势。</a:t>
            </a:r>
          </a:p>
          <a:p>
            <a:r>
              <a:t>3. 人才培养可以从以下几个方面进行：</a:t>
            </a:r>
          </a:p>
          <a:p>
            <a:r>
              <a:t>     * 开展员工培训，提高员工的技能和素质。</a:t>
            </a:r>
          </a:p>
          <a:p>
            <a:r>
              <a:t>     * 引进高素质人才，充实企业的人才队伍。</a:t>
            </a:r>
          </a:p>
          <a:p>
            <a:r>
              <a:t>     * 建立健全人才激励机制， 激励员工积极工作，提高工作效率。</a:t>
            </a:r>
          </a:p>
          <a:p>
            <a:r>
              <a:t>4. 企业需要根据自己的实际情况，选择合适的人才培养策略，才能有效地培养和引进高素质人才。</a:t>
            </a:r>
          </a:p>
        </p:txBody>
      </p:sp>
      <p:sp>
        <p:nvSpPr>
          <p:cNvPr id="5" name="Text Placeholder 4"/>
          <p:cNvSpPr>
            <a:spLocks noGrp="1"/>
          </p:cNvSpPr>
          <p:nvPr>
            <p:ph type="body" idx="3"/>
          </p:nvPr>
        </p:nvSpPr>
        <p:spPr/>
        <p:txBody>
          <a:bodyPr/>
          <a:lstStyle/>
          <a:p>
            <a:r>
              <a:t>采取差异化竞争策略</a:t>
            </a:r>
          </a:p>
        </p:txBody>
      </p:sp>
      <p:sp>
        <p:nvSpPr>
          <p:cNvPr id="6" name="Content Placeholder 5"/>
          <p:cNvSpPr>
            <a:spLocks noGrp="1"/>
          </p:cNvSpPr>
          <p:nvPr>
            <p:ph sz="half" idx="4"/>
          </p:nvPr>
        </p:nvSpPr>
        <p:spPr/>
        <p:txBody>
          <a:bodyPr/>
          <a:lstStyle/>
          <a:p>
            <a:r>
              <a:t>1. 在激烈的市场竞争中，企业必须采取差异化竞争策略，才能在市场中占有一席之地。</a:t>
            </a:r>
          </a:p>
          <a:p>
            <a:r>
              <a:t>2. 中乐器制造企业可以从以下几个方面采取差异化竞争策略：</a:t>
            </a:r>
          </a:p>
          <a:p>
            <a:r>
              <a:t>     * 在产品上进行差异化，生产出具有独特特色的产品。</a:t>
            </a:r>
          </a:p>
          <a:p>
            <a:r>
              <a:t>     * 在价格上进行差异化，提供具有竞争力的价格。</a:t>
            </a:r>
          </a:p>
          <a:p>
            <a:r>
              <a:t>     * 在服务上进行差异化，提供优质的服务，提高消费者的满意度。</a:t>
            </a:r>
          </a:p>
          <a:p>
            <a:r>
              <a:t>3. 企业需要根据自己的实际情况，选择合适的差异化竞争策略，才能有效地提高企业竞争力。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创新中乐器产品设计与功能</a:t>
            </a:r>
          </a:p>
        </p:txBody>
      </p:sp>
      <p:sp>
        <p:nvSpPr>
          <p:cNvPr id="3" name="Subtitle 2"/>
          <p:cNvSpPr>
            <a:spLocks noGrp="1"/>
          </p:cNvSpPr>
          <p:nvPr>
            <p:ph type="subTitle" idx="1"/>
          </p:nvPr>
        </p:nvSpPr>
        <p:spPr/>
        <p:txBody>
          <a:bodyPr/>
          <a:lstStyle/>
          <a:p>
            <a:r>
              <a:t>中乐器制造业的市场竞争策略分析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创新中乐器产品设计与功能</a:t>
            </a:r>
          </a:p>
        </p:txBody>
      </p:sp>
      <p:sp>
        <p:nvSpPr>
          <p:cNvPr id="3" name="Content Placeholder 2"/>
          <p:cNvSpPr>
            <a:spLocks noGrp="1"/>
          </p:cNvSpPr>
          <p:nvPr>
            <p:ph sz="half" idx="2"/>
          </p:nvPr>
        </p:nvSpPr>
        <p:spPr/>
        <p:txBody>
          <a:bodyPr/>
          <a:lstStyle/>
          <a:p>
            <a:r>
              <a:t>1. 复兴与创新：在尊重传统的基础上，运用现代材料和工艺，赋予中乐器产品新的时代气息，如采用新材料制作琴弦，使其更耐用、音质更优美。</a:t>
            </a:r>
          </a:p>
          <a:p>
            <a:r>
              <a:t>2. 融合元素与风格：将不同地区、民族、文化元素融入中乐器产品的设计中，如结合西方乐器的特点，设计出具有跨文化特色的新乐器。</a:t>
            </a:r>
          </a:p>
          <a:p>
            <a:r>
              <a:t>3. 个性化定制：提供个性化定制服务，满足不同消费者对乐器外观、功能、性能的独特需求，如根据客户喜好选择琴身颜色、雕刻图案等。</a:t>
            </a:r>
          </a:p>
        </p:txBody>
      </p:sp>
      <p:sp>
        <p:nvSpPr>
          <p:cNvPr id="4" name="Text Placeholder 3"/>
          <p:cNvSpPr>
            <a:spLocks noGrp="1"/>
          </p:cNvSpPr>
          <p:nvPr>
            <p:ph type="body" idx="3"/>
          </p:nvPr>
        </p:nvSpPr>
        <p:spPr/>
        <p:txBody>
          <a:bodyPr/>
          <a:lstStyle/>
          <a:p>
            <a:r>
              <a:t>增强中乐器功能性，提高演奏和学习体验</a:t>
            </a:r>
          </a:p>
        </p:txBody>
      </p:sp>
      <p:sp>
        <p:nvSpPr>
          <p:cNvPr id="5" name="Content Placeholder 4"/>
          <p:cNvSpPr>
            <a:spLocks noGrp="1"/>
          </p:cNvSpPr>
          <p:nvPr>
            <p:ph sz="half" idx="4"/>
          </p:nvPr>
        </p:nvSpPr>
        <p:spPr/>
        <p:txBody>
          <a:bodyPr/>
          <a:lstStyle/>
          <a:p>
            <a:r>
              <a:t>1. 优化演奏性能：改进中乐器的演奏方式，使演奏更加便捷、舒适，如设计符合人体工学原理的手柄，减轻演奏者的负担。</a:t>
            </a:r>
          </a:p>
          <a:p>
            <a:r>
              <a:t>2. 提升音质与音色：应用现代声学技术，优化中乐器的音质和音色，如采用新的调音系统，确保音准和音色准确清晰。</a:t>
            </a:r>
          </a:p>
          <a:p>
            <a:r>
              <a:t>3. 拓展演奏技法：通过设计创新性的拓展装置或配件，为中乐器带来新的演奏技法，如设计可滑动、可折叠的部件，使演奏者能够更灵活地演奏。</a:t>
            </a:r>
          </a:p>
        </p:txBody>
      </p:sp>
      <p:sp>
        <p:nvSpPr>
          <p:cNvPr id="6" name="Text Placeholder 5"/>
          <p:cNvSpPr>
            <a:spLocks noGrp="1"/>
          </p:cNvSpPr>
          <p:nvPr>
            <p:ph type="body" idx="1"/>
          </p:nvPr>
        </p:nvSpPr>
        <p:spPr/>
        <p:txBody>
          <a:bodyPr/>
          <a:lstStyle/>
          <a:p>
            <a:r>
              <a:t>融合传统与现代，打造个性化中乐器产品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加强中乐器品牌建设与推广</a:t>
            </a:r>
          </a:p>
        </p:txBody>
      </p:sp>
      <p:sp>
        <p:nvSpPr>
          <p:cNvPr id="3" name="Subtitle 2"/>
          <p:cNvSpPr>
            <a:spLocks noGrp="1"/>
          </p:cNvSpPr>
          <p:nvPr>
            <p:ph type="subTitle" idx="1"/>
          </p:nvPr>
        </p:nvSpPr>
        <p:spPr/>
        <p:txBody>
          <a:bodyPr/>
          <a:lstStyle/>
          <a:p>
            <a:r>
              <a:t>中乐器制造业的市场竞争策略分析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加强中乐器品牌建设与推广</a:t>
            </a:r>
          </a:p>
        </p:txBody>
      </p:sp>
      <p:sp>
        <p:nvSpPr>
          <p:cNvPr id="3" name="Text Placeholder 2"/>
          <p:cNvSpPr>
            <a:spLocks noGrp="1"/>
          </p:cNvSpPr>
          <p:nvPr>
            <p:ph type="body" idx="1"/>
          </p:nvPr>
        </p:nvSpPr>
        <p:spPr/>
        <p:txBody>
          <a:bodyPr/>
          <a:lstStyle/>
          <a:p>
            <a:r>
              <a:t>深化品牌文化内涵，提升品牌价值</a:t>
            </a:r>
          </a:p>
        </p:txBody>
      </p:sp>
      <p:sp>
        <p:nvSpPr>
          <p:cNvPr id="4" name="Content Placeholder 3"/>
          <p:cNvSpPr>
            <a:spLocks noGrp="1"/>
          </p:cNvSpPr>
          <p:nvPr>
            <p:ph sz="half" idx="2"/>
          </p:nvPr>
        </p:nvSpPr>
        <p:spPr/>
        <p:txBody>
          <a:bodyPr/>
          <a:lstStyle/>
          <a:p>
            <a:r>
              <a:t>1. 挖掘中乐器文化精神，提炼品牌核心价值观，打造具有民族特色的品牌文化内涵。</a:t>
            </a:r>
          </a:p>
          <a:p>
            <a:r>
              <a:t>2. 通过故事营销、名人代言等方式，提升品牌知名度和美誉度，树立良好的品牌形象。</a:t>
            </a:r>
          </a:p>
          <a:p>
            <a:r>
              <a:t>3. 积极参与国内外乐器展会、音乐节等活动，增加品牌曝光率，扩大品牌影响力。</a:t>
            </a:r>
          </a:p>
        </p:txBody>
      </p:sp>
      <p:sp>
        <p:nvSpPr>
          <p:cNvPr id="5" name="Text Placeholder 4"/>
          <p:cNvSpPr>
            <a:spLocks noGrp="1"/>
          </p:cNvSpPr>
          <p:nvPr>
            <p:ph type="body" idx="3"/>
          </p:nvPr>
        </p:nvSpPr>
        <p:spPr/>
        <p:txBody>
          <a:bodyPr/>
          <a:lstStyle/>
          <a:p>
            <a:r>
              <a:t>创新中乐器产品设计，提高产品竞争力</a:t>
            </a:r>
          </a:p>
        </p:txBody>
      </p:sp>
      <p:sp>
        <p:nvSpPr>
          <p:cNvPr id="6" name="Content Placeholder 5"/>
          <p:cNvSpPr>
            <a:spLocks noGrp="1"/>
          </p:cNvSpPr>
          <p:nvPr>
            <p:ph sz="half" idx="4"/>
          </p:nvPr>
        </p:nvSpPr>
        <p:spPr/>
        <p:txBody>
          <a:bodyPr/>
          <a:lstStyle/>
          <a:p>
            <a:r>
              <a:t>1. 结合现代审美和音乐需求，对中乐器进行创新设计，使其更符合当代人的审美情趣和使用习惯。</a:t>
            </a:r>
          </a:p>
          <a:p>
            <a:r>
              <a:t>2. 采用先进的制造技术和材料，提高中乐器的质量和性能，增强其市场竞争力。</a:t>
            </a:r>
          </a:p>
          <a:p>
            <a:r>
              <a:t>3. 研发具有民族特色的新乐器，丰富中乐器的品种，满足不同消费者的需求。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加强中乐器品牌建设与推广</a:t>
            </a:r>
          </a:p>
        </p:txBody>
      </p:sp>
      <p:sp>
        <p:nvSpPr>
          <p:cNvPr id="3" name="Text Placeholder 2"/>
          <p:cNvSpPr>
            <a:spLocks noGrp="1"/>
          </p:cNvSpPr>
          <p:nvPr>
            <p:ph type="body" idx="1"/>
          </p:nvPr>
        </p:nvSpPr>
        <p:spPr/>
        <p:txBody>
          <a:bodyPr/>
          <a:lstStyle/>
          <a:p>
            <a:r>
              <a:t>开拓国际市场，扩大品牌影响力</a:t>
            </a:r>
          </a:p>
        </p:txBody>
      </p:sp>
      <p:sp>
        <p:nvSpPr>
          <p:cNvPr id="4" name="Content Placeholder 3"/>
          <p:cNvSpPr>
            <a:spLocks noGrp="1"/>
          </p:cNvSpPr>
          <p:nvPr>
            <p:ph sz="half" idx="2"/>
          </p:nvPr>
        </p:nvSpPr>
        <p:spPr/>
        <p:txBody>
          <a:bodyPr/>
          <a:lstStyle/>
          <a:p>
            <a:r>
              <a:t>1. 加强对国际市场的调研和分析，了解不同国家和地区的音乐文化和市场需求。</a:t>
            </a:r>
          </a:p>
          <a:p>
            <a:r>
              <a:t>2. 制定针对不同市场的营销策略，调整产品设计和营销方式，以适应当地市场的特点。</a:t>
            </a:r>
          </a:p>
          <a:p>
            <a:r>
              <a:t>3. 积极参加国际乐器展会和音乐节，与国际音乐家和乐器经销商建立联系，扩大品牌知名度和影响力。</a:t>
            </a:r>
          </a:p>
        </p:txBody>
      </p:sp>
      <p:sp>
        <p:nvSpPr>
          <p:cNvPr id="5" name="Text Placeholder 4"/>
          <p:cNvSpPr>
            <a:spLocks noGrp="1"/>
          </p:cNvSpPr>
          <p:nvPr>
            <p:ph type="body" idx="3"/>
          </p:nvPr>
        </p:nvSpPr>
        <p:spPr/>
        <p:txBody>
          <a:bodyPr/>
          <a:lstStyle/>
          <a:p>
            <a:r>
              <a:t>加强品牌质量管理，树立品牌信誉</a:t>
            </a:r>
          </a:p>
        </p:txBody>
      </p:sp>
      <p:sp>
        <p:nvSpPr>
          <p:cNvPr id="6" name="Content Placeholder 5"/>
          <p:cNvSpPr>
            <a:spLocks noGrp="1"/>
          </p:cNvSpPr>
          <p:nvPr>
            <p:ph sz="half" idx="4"/>
          </p:nvPr>
        </p:nvSpPr>
        <p:spPr/>
        <p:txBody>
          <a:bodyPr/>
          <a:lstStyle/>
          <a:p>
            <a:r>
              <a:t>1. 建立健全质量管理体系，严格把控产品质量，确保产品质量达到国际标准。</a:t>
            </a:r>
          </a:p>
          <a:p>
            <a:r>
              <a:t>2. 定期对产品进行质量检测和评估，及时发现和解决产品质量问题，杜绝不合格产品流入市场。</a:t>
            </a:r>
          </a:p>
          <a:p>
            <a:r>
              <a:t>3. 建立完善的售后服务体系，及时响应客户需求，解决客户遇到的各种问题，提高客户满意度。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加强中乐器品牌建设与推广</a:t>
            </a:r>
          </a:p>
        </p:txBody>
      </p:sp>
      <p:sp>
        <p:nvSpPr>
          <p:cNvPr id="3" name="Text Placeholder 2"/>
          <p:cNvSpPr>
            <a:spLocks noGrp="1"/>
          </p:cNvSpPr>
          <p:nvPr>
            <p:ph type="body" idx="1"/>
          </p:nvPr>
        </p:nvSpPr>
        <p:spPr/>
        <p:txBody>
          <a:bodyPr/>
          <a:lstStyle/>
          <a:p>
            <a:r>
              <a:t>发展网上销售渠道，拓宽销售网络</a:t>
            </a:r>
          </a:p>
        </p:txBody>
      </p:sp>
      <p:sp>
        <p:nvSpPr>
          <p:cNvPr id="4" name="Content Placeholder 3"/>
          <p:cNvSpPr>
            <a:spLocks noGrp="1"/>
          </p:cNvSpPr>
          <p:nvPr>
            <p:ph sz="half" idx="2"/>
          </p:nvPr>
        </p:nvSpPr>
        <p:spPr/>
        <p:txBody>
          <a:bodyPr/>
          <a:lstStyle/>
          <a:p>
            <a:r>
              <a:t>1. 建立自己的网上商城，方便消费者在线选购中乐器，提供便捷的购物体验。</a:t>
            </a:r>
          </a:p>
          <a:p>
            <a:r>
              <a:t>2. 与主流电商平台合作，扩大销售渠道，增加产品曝光率，吸引更多潜在消费者。</a:t>
            </a:r>
          </a:p>
          <a:p>
            <a:r>
              <a:t>3. 利用社交媒体和自媒体平台，进行产品推广和宣传，吸引更多消费者关注和购买。</a:t>
            </a:r>
          </a:p>
        </p:txBody>
      </p:sp>
      <p:sp>
        <p:nvSpPr>
          <p:cNvPr id="5" name="Text Placeholder 4"/>
          <p:cNvSpPr>
            <a:spLocks noGrp="1"/>
          </p:cNvSpPr>
          <p:nvPr>
            <p:ph type="body" idx="3"/>
          </p:nvPr>
        </p:nvSpPr>
        <p:spPr/>
        <p:txBody>
          <a:bodyPr/>
          <a:lstStyle/>
          <a:p>
            <a:r>
              <a:t>加强品牌宣传和推广，提升品牌知名度</a:t>
            </a:r>
          </a:p>
        </p:txBody>
      </p:sp>
      <p:sp>
        <p:nvSpPr>
          <p:cNvPr id="6" name="Content Placeholder 5"/>
          <p:cNvSpPr>
            <a:spLocks noGrp="1"/>
          </p:cNvSpPr>
          <p:nvPr>
            <p:ph sz="half" idx="4"/>
          </p:nvPr>
        </p:nvSpPr>
        <p:spPr/>
        <p:txBody>
          <a:bodyPr/>
          <a:lstStyle/>
          <a:p>
            <a:r>
              <a:t>1. 充分利用电视、报刊、杂志、网络等媒体进行品牌宣传，提高品牌知名度和美誉度。</a:t>
            </a:r>
          </a:p>
          <a:p>
            <a:r>
              <a:t>2. 组织举办各种音乐会、演奏会等活动，邀请知名音乐家和乐团参加，提升品牌影响力。</a:t>
            </a:r>
          </a:p>
          <a:p>
            <a:r>
              <a:t>3. 开展品牌公关活动，与音乐界、文化界、 教育界等领域建立广泛的合作关系，提升品牌形象。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https://d.book118.com/175103121243011103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分析中乐器市场需求及竞争格局</vt:lpstr>
      <vt:lpstr>#. 分析中乐器市场需求及竞争格局</vt:lpstr>
      <vt:lpstr> 确立中乐器制造企业核心竞争力</vt:lpstr>
      <vt:lpstr> 确立中乐器制造企业核心竞争力</vt:lpstr>
      <vt:lpstr> 确立中乐器制造企业核心竞争力</vt:lpstr>
      <vt:lpstr> 确立中乐器制造企业核心竞争力</vt:lpstr>
      <vt:lpstr> 创新中乐器产品设计与功能</vt:lpstr>
      <vt:lpstr> 创新中乐器产品设计与功能</vt:lpstr>
      <vt:lpstr> 加强中乐器品牌建设与推广</vt:lpstr>
      <vt:lpstr> 加强中乐器品牌建设与推广</vt:lpstr>
      <vt:lpstr> 加强中乐器品牌建设与推广</vt:lpstr>
      <vt:lpstr> 加强中乐器品牌建设与推广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2024-09-13T05:01:29.879</cp:lastPrinted>
  <dcterms:created xsi:type="dcterms:W3CDTF">2024-09-12T21:01:29Z</dcterms:created>
  <dcterms:modified xsi:type="dcterms:W3CDTF">2024-09-12T21:01:31Z</dcterms:modified>
</cp:coreProperties>
</file>