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3BF1B-339B-4EF3-B874-D741210C8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780E5-9E41-4477-97E0-BAA6AAF7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47A11-F853-4C1F-84D4-18199873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CCBBC-17A9-4A92-AAEC-5905A533C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01AE4-7E1C-4B3F-B119-5D4E1C57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FA8BB-1641-47E5-8484-7AEFEF7C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07CB2-7B1E-4571-8034-97A4462D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AFD2B-80BC-45A7-AE24-99EE5281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D5DB5-F243-4110-9039-64B6B5A0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82C42-C512-40F8-8EF9-6084853E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A94E9-F0E5-463B-AA18-31E21223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10304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高血压急诊护理查房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高血压急诊护理流程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高血压急诊护理的常见问题与对策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高血压急诊护理的实践经验分享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61" r="30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555" r="235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高血压是一种常见的慢性疾病，指在未使用降压药物的情况下，非同日3次测量血压，收缩压≥140mmHg和/或舒张压≥90mmHg。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根据血压水平，高血压可分为1级、2级和3级。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4" r="24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高血压的病因包括遗传、不健康的生活方式、年龄、性别、种族和环境因素等。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高血压的病理生理机制涉及多个系统的异常，包括心血管系统、肾脏、内分泌系统和神经系统等。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全球范围内，高血压的患病率较高，且呈上升趋势。在不同地区和人群中，高血压的患病率存在差异。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高血压是心血管疾病的主要危险因素之一，可导致心脑血管事件、肾功能不全、视网膜病变等严重后果。高血压患者发生心血管疾病、中风和肾脏疾病的风险显著增加。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高血压急诊护理流程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高血压急诊患者的接诊与评估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总结词：准确评估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详细描述：在接诊高血压急诊患者时，应迅速收集患者的病史、症状、体征等信息，并进行初步评估，判断病情的严重程度。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总结词：关注高危因素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详细描述：对于有高危因素（如高龄、心血管疾病家族史、长期高血压等）的患者，应特别关注其病情变化，加强监测和评估。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总结词：实时监测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总结词：观察症状与体征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详细描述：密切观察患者是否出现头痛、恶心、呕吐、心悸、胸闷等症状，以及是否有意识障碍、抽搐等体征，以便及时采取急救措施。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详细描述：在高血压急诊患者的护理过程中，应实时监测患者的生命体征，如心率、血压、呼吸等，以及心电图、尿量等指标，以便及时发现和处理病情变化。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高血压急诊患者的病情监测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高血压急诊患者的急救护理措施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总结词：快速降压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详细描述：根据患者的具体情况，采取相应的对症治疗措施，如吸氧、止痛、镇静等，以缓解患者症状和稳定病情。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总结词：对症治疗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详细描述：对于血压过高或出现严重并发症的患者，应立即采取降压措施，如使用降压药物、调整输液速度等，以降低血压和减少并发症的发生。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https://d.book118.com/175110304303011103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2024-09-13T06:42:45.340</cp:lastPrinted>
  <dcterms:created xsi:type="dcterms:W3CDTF">2024-09-12T22:42:45Z</dcterms:created>
  <dcterms:modified xsi:type="dcterms:W3CDTF">2024-09-12T22:42:47Z</dcterms:modified>
</cp:coreProperties>
</file>