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E6D57-3D06-40BC-9449-E8B06F13C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19E5-2487-4A29-93FA-3F7D640A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EAFFF-48E3-4FB3-832B-5944B6B9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2EBE7-2A08-49E2-BA71-37E89D1B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56F61-9D29-4457-876B-91C6826D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AE6D0-793B-4C9B-BAC7-4B48FE2BF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AEAC6-8EED-4D34-AB01-3F90C57B0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0B5D1-9A1D-45D3-AA5D-200643D3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61C2C-EC76-468E-8A76-4E7E885D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011A3-9BA3-4D1D-BA2E-8E401D7D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2A2B3-C929-4648-8B5E-CA29BC42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20311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礼仪接待实习个人总结报告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礼仪接待实习过程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实习期间个人能力提升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实习期间遇到的困难与挑战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某国际大酒店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提供住宿、餐饮、会议等一体化服务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注重客户体验，追求卓越服务品质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实习岗位：礼仪接待员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主要职责：负责接待来访宾客，提供咨询和引导服务；协助处理宾客投诉，提升客户满意度；参与酒店各类活动的礼仪接待工作。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通过实习，了解酒店行业礼仪接待的标准和规范，提升个人职业素养和形象。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将所学的理论知识应用于实际工作中，提高解决问题的能力和实践能力。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与同事、客户和领导建立良好的人际关系，为未来的职业发展打下基础。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礼仪接待实习过程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了解接待对象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接待前准备工作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准备接待所需的茶点、饮料、宣传资料等物品，确保数量充足、质量上乘。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根据接待规格和来宾需求，合理布置接待场地，营造舒适、整洁的环境。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提前了解来宾的身份、背景、喜好等信息，以便提供个性化的接待服务。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注意个人形象，穿着整洁得体，保持良好的仪态和举止。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注意言行举止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接待过程中的礼仪规范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对来宾表示热烈欢迎，主动询问需求，提供周到的服务。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尊重来宾的意愿和隐私，避免过度打扰或询问敏感信息。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保持微笑和友善的态度，让来宾感受到温暖和关怀。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注意言行举止的礼貌和得体，避免使用粗俗或冒犯性的语言。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及时跟进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整理记录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汇报总结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接待后的跟进与反馈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179" r="1917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056" r="2005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30" r="161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在接待结束后，及时与来宾保持联系，询问是否满意并收集反馈意见。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整理接待过程中的记录和信息，总结经验教训，为下次接待提供参考。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根据反馈意见和自身感受，不断改进和提升接待服务水平，提高客户满意度。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向上级领导汇报接待情况和客户反馈，提出改进建议和措施。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实习期间工作成果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接待任务类型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接待任务数量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完成的接待任务与数量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在实习期间，我负责了多种类型的接待任务，包括商务会议、产品发布会、客户拜访等。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共完成了30余次接待任务，其中商务会议15次，产品发布会5次，客户拜访10次。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通过实习期间的接待工作，我获得了客户的高度评价，客户对我的专业素养、沟通能力和服务态度都给予了充分肯定。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客户在反馈中提到了我的一些优点，如微笑服务、细致周到、热情主动等，同时也提出了一些建议，如加强英语口语训练、提高应对突发事件的能力等。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获得的客户评价与反馈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https://d.book118.com/175120311320011121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2024-09-25T02:34:14.140</cp:lastPrinted>
  <dcterms:created xsi:type="dcterms:W3CDTF">2024-09-24T18:34:14Z</dcterms:created>
  <dcterms:modified xsi:type="dcterms:W3CDTF">2024-09-24T18:34:16Z</dcterms:modified>
</cp:coreProperties>
</file>