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FD0B5-2C67-4B8D-91ED-76AEE67ED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5707E-4A9F-4E9F-8BC1-6BAB55E7F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1326A-682D-48A0-9CF0-88EE278E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A2482-34E7-4194-A8A7-F8BAACBEF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38B38-55FC-44FD-B922-0E7D80AA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B68C0-F9DE-4D6C-B3D9-D6A7A72DC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EBF56-966A-43FE-9A3C-AA5B01C4A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578BE-06A1-417F-90B0-4D2EBF89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C9A66-E085-43C3-A58C-72A8B6834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68270-B085-43A3-AB23-6618FB7D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B1ED9-93BB-43E8-97FC-E9D4CA4D9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21312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血透患者肾性贫血查房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血透患者肾性贫血概述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血透患者肾性贫血的治疗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血透患者肾性贫血的预防与护理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相关研究进展与展望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血透患者肾性贫血概述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肾性贫血是指由于慢性肾脏病导致肾脏促红细胞生成素产生不足，以及尿毒症毒素干扰红细胞生成和代谢而导致的贫血。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根据贫血的严重程度，可分为轻度、中度、重度贫血。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慢性肾脏病导致肾脏促红细胞生成素产生不足，尿毒症毒素干扰红细胞生成和代谢。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慢性肾小球肾炎、糖尿病肾病、高血压肾损害等慢性肾脏病是导致肾性贫血的主要原因。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00" r="13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贫血貌、乏力、心悸、气短等症状，严重时可出现呼吸困难、水肿等症状。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血红蛋白低于110g/L，红细胞压积低于30%，促红细胞生成素水平降低。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血透患者肾性贫血的治疗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对于铁缺乏引起的贫血，可给予铁剂补充，如硫酸亚铁、葡萄糖酸亚铁等。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铁剂补充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EPO可促进红细胞生成，改善贫血状况，常用药物包括重组人促红细胞生成素等。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促红细胞生成素（EPO）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对于伴有叶酸和维生素B12缺乏的患者，可适当补充叶酸和维生素B12。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叶酸和维生素B12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通过血液透析清除体内毒素和多余水分，减轻肾脏负担，有助于改善贫血。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对于不适合血液透析的患者，可选择腹膜透析，通过腹膜交换物质，达到清除毒素和水分的目的。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62" r="24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红细胞输注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对于严重贫血患者，可考虑红细胞输注，以快速改善贫血症状。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血小板和凝血因子补充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对于伴有血小板减少或凝血障碍的患者，可补充血小板和凝血因子。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对于某些特定的肾脏疾病，如肾肿瘤、肾结石等，手术治疗可能有助于改善贫血。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保持健康的生活方式，包括合理饮食、适量运动、戒烟限酒等，有助于改善贫血状况。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血透患者肾性贫血的预防与护理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https://d.book118.com/175121312102011104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2024-09-13T23:14:44.462</cp:lastPrinted>
  <dcterms:created xsi:type="dcterms:W3CDTF">2024-09-13T15:14:44Z</dcterms:created>
  <dcterms:modified xsi:type="dcterms:W3CDTF">2024-09-13T15:14:46Z</dcterms:modified>
</cp:coreProperties>
</file>