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78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5C7FD-9A37-40B7-94B7-6A1C4C751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A2576-0350-4192-BD4B-C0C5FB338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EC037-DC05-4F03-8185-D9D16B9AA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2F5FD-373E-4543-8FFB-B7F56F540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628E98-D07E-4972-A6C1-A5900A91F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97DAD-E52E-4395-B202-259C1B316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7FEA65-9A37-44DD-B921-7D9EFE0AF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F4A1C-0848-4113-8DE8-09AE5BF8A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AC98F-5DF5-46B9-A9B6-3EEA3BD69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23E1B-82D4-496A-99D4-21EA02510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505AD-D7C3-42CF-A2B9-0D74C38A7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slideLayout" Target="../slideLayouts/slideLayout12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notesSlide" Target="../notesSlides/notesSlide1.xml" /><Relationship Id="rId9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9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1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213341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 descr="7b0a2020202022776f7264617274223a20227b5c2269645c223a32353030323136382c5c227469645c223a5c225c227d220a7d0a"/>
          <p:cNvSpPr>
            <a:spLocks noGrp="1"/>
          </p:cNvSpPr>
          <p:nvPr>
            <p:ph type="ctrTitle"/>
          </p:nvPr>
        </p:nvSpPr>
        <p:spPr>
          <a:xfrm>
            <a:off x="130175" y="858520"/>
            <a:ext cx="7461885" cy="2432685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rgbClr val="92D050"/>
                </a:solidFill>
              </a:rPr>
              <a:t>周度工作总结与安排</a:t>
            </a:r>
            <a:endParaRPr lang="zh-CN" altLang="en-US">
              <a:solidFill>
                <a:srgbClr val="92D050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1874520" y="4321175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endParaRPr lang="en-US" altLang="zh-CN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AutoShape 4"/>
          <p:cNvSpPr/>
          <p:nvPr/>
        </p:nvSpPr>
        <p:spPr>
          <a:xfrm>
            <a:off x="1672061" y="448569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4"/>
          <p:cNvSpPr/>
          <p:nvPr/>
        </p:nvSpPr>
        <p:spPr>
          <a:xfrm>
            <a:off x="1604751" y="508767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rgbClr val="92D050"/>
              </a:solidFill>
            </a:endParaRPr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>
                <a:solidFill>
                  <a:srgbClr val="92D050"/>
                </a:solidFill>
              </a:rPr>
              <a:t>目</a:t>
            </a:r>
            <a:r>
              <a:rPr lang="en-US" altLang="zh-CN" sz="4800">
                <a:solidFill>
                  <a:srgbClr val="92D050"/>
                </a:solidFill>
              </a:rPr>
              <a:t>   </a:t>
            </a:r>
            <a:r>
              <a:rPr lang="zh-CN" altLang="en-US" sz="4800">
                <a:solidFill>
                  <a:srgbClr val="92D050"/>
                </a:solidFill>
              </a:rPr>
              <a:t>录</a:t>
            </a:r>
            <a:endParaRPr lang="zh-CN" altLang="en-US" sz="4800">
              <a:solidFill>
                <a:srgbClr val="92D050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rgbClr val="92D050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简介
第2章  部门工作总结
第3章  项目进展与成果展示
第4章  团队成员互动与分享交流
第5章  绩效考核与奖惩激励
第6章  工作总结与展望</a:t>
            </a:r>
            <a:endParaRPr lang="zh-CN" altLang="en-US" sz="2400">
              <a:solidFill>
                <a:srgbClr val="92D050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第一章 简介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公司背景介绍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公司成立的具体时间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公司成立时间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公司的核心文化理念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公司文化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公司现有员工规模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公司规模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04645"/>
            <a:ext cx="2536825" cy="8623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05280"/>
            <a:ext cx="2879090" cy="86169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05280"/>
            <a:ext cx="2689860" cy="8623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05915"/>
            <a:ext cx="2510790" cy="86169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团队人员构成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团队成员包括...
团队规模为...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3255"/>
            <a:ext cx="219710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部门间协作关系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部门A与B合作做...
部门B与C共同完成...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团队架构概况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3255"/>
            <a:ext cx="2235835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各部门职责分工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部门A负责XX
部门B负责YY
部门C负责ZZ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工作目标与使命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公司的愿景是...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公司的使命与愿景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本周需要完成的任务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本周工作目标设定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如何实现公司的长期目标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实现公司使命与愿景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周度工作总结与安排概述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对本周工作的总结情况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本周工作总结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下周工作的重点任务和指标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重点任务与关键指标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下周的具体工作安排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下周工作计划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第2章 部门工作总结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XXX部门工作总结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任务完成情况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Task 1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下周工作重点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Task 3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难点分析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Task 2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XXX部门工作总结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优点与改进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Task 1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下周工作计划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Task 2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目标设定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Task 3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本周工作亮点：团队成员积极性高，合作紧密。下周工作关键任务：完成新项目需求分析及制定实施计划。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XXX部门工作总结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04645"/>
            <a:ext cx="2536825" cy="8623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05280"/>
            <a:ext cx="2879090" cy="86169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05280"/>
            <a:ext cx="2689860" cy="8623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05915"/>
            <a:ext cx="2510790" cy="86169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成绩2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具体内容1
具体内容2
具体内容3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3255"/>
            <a:ext cx="219710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成绩3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具体内容1
具体内容2
具体内容3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成绩4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具体内容1
具体内容2
具体内容3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XXX部门工作总结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3255"/>
            <a:ext cx="2235835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成绩1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具体内容1
具体内容2
具体内容3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XXX部门工作总结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提升方法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技能1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应用场景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技能3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学习成果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技能2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XXX部门工作总结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下周工作挑战与机遇：面临时间紧迫的任务，挑战是提高工作效率，机遇在于展现团队凝聚力和协作能力。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第3章 项目进展与成果展示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项目A进展汇报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详细计划和实际完成情况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项目目标与进度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未来阶段的具体安排和目标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下一步工作计划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各成员在项目中的贡献和角色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团队成员贡献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04645"/>
            <a:ext cx="2536825" cy="8623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05280"/>
            <a:ext cx="2879090" cy="86169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05280"/>
            <a:ext cx="2689860" cy="8623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05915"/>
            <a:ext cx="2510790" cy="86169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问题与解决方案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问题1及解决方案
问题2及解决方案
问题3及解决方案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3255"/>
            <a:ext cx="219710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成果应用及推广计划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应用计划1
应用计划2
应用计划3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项目B进展汇报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3255"/>
            <a:ext cx="2235835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项目阶段性成果展示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成果展示1
成果展示2
成果展示3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项目C进展汇报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进度情况及原因分析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项目进度分析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风险点及应对措施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项目风险管控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下一步计划安排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下阶段工作部署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项目D进展汇报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项目中的创新亮点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项目创新点介绍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项目中得到的经验和分享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项目经验总结与分享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团队内外沟通和协作情况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有效沟通与合作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总结与展望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综合以上项目进展汇报，总结本周工作的亮点和不足之处，展望下周工作的重点和目标。通过团队的努力和合作，相信未来的项目能够取得更大的进步和成就。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https://d.book118.com/175121334142011123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7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4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0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6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                                              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周度工作总结与安排</vt:lpstr>
      <vt:lpstr>目   录</vt:lpstr>
      <vt:lpstr>第一章 简介</vt:lpstr>
      <vt:lpstr>公司背景介绍</vt:lpstr>
      <vt:lpstr>团队架构概况</vt:lpstr>
      <vt:lpstr>工作目标与使命</vt:lpstr>
      <vt:lpstr>周度工作总结与安排概述</vt:lpstr>
      <vt:lpstr>第2章 部门工作总结</vt:lpstr>
      <vt:lpstr>XXX部门工作总结</vt:lpstr>
      <vt:lpstr>XXX部门工作总结</vt:lpstr>
      <vt:lpstr> </vt:lpstr>
      <vt:lpstr>XXX部门工作总结</vt:lpstr>
      <vt:lpstr>XXX部门工作总结</vt:lpstr>
      <vt:lpstr>XXX部门工作总结</vt:lpstr>
      <vt:lpstr>第3章 项目进展与成果展示</vt:lpstr>
      <vt:lpstr>项目A进展汇报</vt:lpstr>
      <vt:lpstr>项目B进展汇报</vt:lpstr>
      <vt:lpstr>项目C进展汇报</vt:lpstr>
      <vt:lpstr>项目D进展汇报</vt:lpstr>
      <vt:lpstr>总结与展望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2024-09-27T07:05:46.019</cp:lastPrinted>
  <dcterms:created xsi:type="dcterms:W3CDTF">2024-09-26T23:05:46Z</dcterms:created>
  <dcterms:modified xsi:type="dcterms:W3CDTF">2024-09-26T23:05:48Z</dcterms:modified>
</cp:coreProperties>
</file>