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CE95E7-A1AB-45F5-9600-DFB2DCC4A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4C3076-E338-4D47-9FC0-2232E3F88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5008E7-FFA8-429E-A40B-361D55018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9B2608-431A-4E20-9F66-79B62CD82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07D266-D122-41B4-8849-CD080A09B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682D53-8200-426C-8202-88A6F2D44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1CEAD8-8B5C-4D73-BC31-3C4819576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A702C6-28D7-4B85-97EE-40B28B0F9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FC4697-1E84-4955-A20D-C50CF6501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93B0B0-8731-430B-9EE7-15627DB39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33C415-0BD1-4000-AE50-46CFC71AD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12332002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商业模式新东方案例分析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新东方商业模式概述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新东方商业模式分析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新东方商业模式的优势与不足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新东方商业模式的改进与创新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新东方商业模式的启示与意义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探索新商业模式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通过对新东方商业模式的案例分析，探讨其成功的商业模式创新之处，为其他企业提供借鉴和参考。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随着市场环境的变化和消费者需求的变化，企业需要不断创新商业模式以适应新的市场趋势。新东方作为一家成功的企业，其商业模式创新具有重要的研究价值。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719" r="24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案例分析的意义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提供实践经验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通过对新东方商业模式的深入分析，可以提炼出其实践经验，为其他企业在商业模式创新方面提供有益的启示。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促进理论发展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通过对新东方商业模式的案例研究，可以进一步丰富和发展商业模式理论，为学术界提供新的研究思路和视角。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新东方商业模式概述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417" r="2141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商业模式是指企业为了实现盈利和增长而采用的一系列策略、结构和流程的组合。它涉及到企业的价值主张、客户群体、渠道、客户关系、收入来源、关键业务、关键资源、关键合作伙伴和成本结构等方面。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根据企业的不同特点和市场环境，商业模式可以分为多种类型，如经纪人模式、订阅模式、低成本模式、预售模式、共享模式等。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商业模式的类型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商业模式的定义和类型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强大的品牌影响力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新东方作为国内知名的教育培训品牌，拥有强大的品牌影响力和市场份额，为学生和家长提供了信任和保障。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教育培训为核心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新东方的商业模式以教育培训为核心，通过提供高质量的培训课程和学习资源，帮助学生提高学习成绩和综合素质。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多元化的产品线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新东方在教育培训领域拥有多元化的产品线，包括K12教育、出国留学、语言培训、职业教育等，满足了不同年龄段和不同需求的学生。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线上线下相结合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新东方采用线上线下相结合的商业模式，通过线上平台提供课程和学习资源，线下则提供面对面的辅导和答疑服务，实现了教学效果的最大化。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新东方商业模式的特点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新东方商业模式分析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出国留学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新东方提供留学咨询、申请指导、签证服务等一站式留学服务，帮助学生顺利进入海外名校。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在线教育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新东方在线是新东方旗下的在线教育平台，提供丰富的在线课程和学习资源，满足学生多样化的学习需求。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新东方提供全面的语言培训服务，包括英语、日语、韩语等多种语言，涵盖口语、听力、阅读、写作等方面。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产品与服务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新东方重视客户关系管理，通过优质的服务和持续的跟进，提高客户满意度和忠诚度。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新东方通过广告、公关活动等方式提高品牌知名度和美誉度，吸引更多潜在学生。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新东方积极与高校、中小学等合作，拓展招生渠道，同时开展线上和线下营销活动，扩大市场份额。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https://d.book118.com/175123320022011110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2024-09-15T05:40:17.158</cp:lastPrinted>
  <dcterms:created xsi:type="dcterms:W3CDTF">2024-09-14T21:40:17Z</dcterms:created>
  <dcterms:modified xsi:type="dcterms:W3CDTF">2024-09-14T21:40:19Z</dcterms:modified>
</cp:coreProperties>
</file>