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547D42-77A5-4517-B1B6-F5FD8CE962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5CE300-B63B-41B0-8E55-C8C4291266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E1DDA7-F825-41F4-ACD7-26BD7C32E5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CD5075-F8F1-4F92-BC85-3B26314D48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389F68-3B8C-4093-8C94-68121D2BBB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C4769D-5749-4EBB-9C98-94AF39FAEC4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AFDA9A-C89E-4298-B117-B52ABADDF6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56307D-12F8-4452-8613-63D48A6657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DE7B51-4FB2-4B48-91D0-C1115083DF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8BD4FA-706E-42C7-8471-B9DC1147F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0D80B3-7C20-44E2-B56D-6C05850C3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1233430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重积分三重积分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重积分的概念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三重积分的概念</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三重积分的计算方法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三重积分的应用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三重积分的扩展知识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重积分的概念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重积分的定义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重积分是定积分概念的推广，用于计算多元函数在某个区域上的累积值。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记号</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设 $f(x, y, z)$ 是三维空间上的可积函数，$D$ 是三维区域，则 $f(x, y, z)$ 在 $D$ 上的三重积分用 $intintint_{D}f(x, y, z)dxdydz$ 表示。</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非负性</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 $f(x, y, z) geq 0$，则 $intintint_{D}f(x, y, z)dxdydz geq 0$。</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可加性</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 $D = D_1 + D_2$，则 $intintint_{D}f(x, y, z)dxdydz = intintint_{D_1}f(x, y, z)dxdydz + intintint_{D_2}f(x, y, z)dxdydz$。</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可分解性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 $D$ 可分解为若干个互不重叠的子区域 $D_1, D_2, ldots, D_n$，则 $intintint_{D}f(x, y, z)dxdydz = sum_{i=1}^{n}intintint_{D_i}f(x, y, z)dxdydz$。</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重积分的性质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 $f(x, y, z) &gt; 0$ 时，三重积分表示以 $D$ 为底，面密度为 $f(x, y, z)$ 的立体的体积。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体积</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 $f(x, y, z)$ 表示物体的密度时，三重积分表示该物体在区域 $D$ 上的总质量。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质量分布</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三重积分可以用来计算物体在区域 $D$ 上的重心位置。</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重心位置</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重积分的几何意义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三重积分的概念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77" r="3147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三重积分的定义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三重积分的定义基于三维空间中体积元素的积分，通过累加体积元素的值并乘以体积元素所占的微小体积来计算总和。</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三重积分是定积分在三维空间中的推广，用于计算三维空间中体积的积分。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线性性质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三重积分满足线性性质，即对于可分离变量的三重积分，可以将积分拆分成几个部分分别进行计算。</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区间可加性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三重积分具有区间可加性，即对于分割的三重积分，其值等于各个子区间上三重积分的和。</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积分中值定理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对于有界闭区域上的连续函数，存在至少一个点使得三重积分在该点的值等于被积函数在区域上的平均值乘以区域的体积。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三重积分的性质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三重积分表示三维空间中体积的量，即被积函数所描述的物体在三维空间中所占的体积。</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三重积分的值等于被积函数与三维空间中体积元素所围成的区域体积的积分。</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三重积分的几何意义可以用于计算物体的质量、重心、转动惯量等物理量。</a:t>
              </a:r>
            </a:p>
          </p:txBody>
        </p:sp>
      </p:grpSp>
      <p:pic>
        <p:nvPicPr>
          <p:cNvPr id="14" name="Picture 14"/>
          <p:cNvPicPr>
            <a:picLocks noChangeAspect="1"/>
          </p:cNvPicPr>
          <p:nvPr/>
        </p:nvPicPr>
        <p:blipFill>
          <a:blip r:embed="rId2"/>
          <a:srcRect l="22042" r="2204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5811" r="5811"/>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三重积分的几何意义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三重积分的计算方法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https://d.book118.com/175123343004011041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2024-09-01T10:08:18.097</cp:lastPrinted>
  <dcterms:created xsi:type="dcterms:W3CDTF">2024-09-01T02:08:18Z</dcterms:created>
  <dcterms:modified xsi:type="dcterms:W3CDTF">2024-09-01T02:08:20Z</dcterms:modified>
</cp:coreProperties>
</file>