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8E9341-F7E9-461A-9EE5-297424F99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4F94E3-3FB8-46C3-8BF9-865945B10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8A4691-3DBE-4F24-A527-4E0CE7FD7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E93313-6570-4BB1-AAC2-229AC6E05E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215E03-A329-47BA-9A45-13F1FADD1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980EFD-A0E8-4487-B100-1E892ACA1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577F25-94B7-4B10-B262-5241C85A2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39FA2B-1C9C-4144-8675-D723493D8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F07CBD-C4A8-4C5B-93F2-D1E87085D7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0E68AE-288E-4A6E-98E8-A549B620F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35C35B-A14D-44AE-83EB-49987266A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5130044012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卤水中毒的护理查房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卤水中毒概述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卤水中毒的症状与诊断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卤水中毒的护理措施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卤水中毒的预防与控制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卤水中毒的案例分享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卤水中毒概述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卤水中毒是指因接触卤水而引起的中毒症状。卤水是指含有氯化钠、氯化钾、氯化镁等多种盐类化合物的天然或人工矿泉水。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卤水中毒通常是由于摄入大量卤水或长期接触卤水而引起的，中毒症状包括恶心、呕吐、腹痛、腹泻、头痛、呼吸困难等，严重时可能导致昏迷或死亡。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750" r="2275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9796" b="979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2561" b="1256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卤水中毒可引起恶心、呕吐、腹痛、腹泻等症状，严重时可导致消化道出血、穿孔等并发症。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消化系统损害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中毒后可能出现呼吸困难、咳嗽等症状，严重时可导致呼吸衰竭。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呼吸系统损害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中毒后可能出现心律失常、血压下降等症状，严重时可导致心脏骤停。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循环系统损害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卤水中毒可引起头痛、头晕、抽搐、昏迷等症状，严重时可导致脑死亡。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神经系统损害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卤水中毒的危害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长期接触卤水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长期从事与卤水相关的工作，如采矿、冶炼等，可能导致慢性中毒。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生产或使用卤水时操作不当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如生产或使用卤水时未采取安全措施，可能导致中毒。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摄入大量卤水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误饮或过量摄入卤水可能导致中毒。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8750" b="18750"/>
          <a:stretch>
            <a:fillRect/>
          </a:stretch>
        </p:blipFill>
        <p:spPr>
          <a:xfrm>
            <a:off x="869006" y="1293635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卤水中毒的常见原因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卤水中毒的症状与诊断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955" r="1195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033" r="303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症状识别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中毒后可能出现恶心、呕吐的症状，有时呕吐物中可能带有血液。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中毒后可能出现剧烈的腹痛和腹泻，严重时可能导致脱水。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中毒后可能出现呼吸困难，严重时可能导致窒息。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中毒后可能出现意识障碍，如昏迷、惊厥等。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恶心、呕吐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腹痛、腹泻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呼吸困难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意识障碍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询问患者是否有接触卤水的历史，以及接触的时间、方式和浓度等。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167" r="14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对患者进行全面的体格检查，特别是呼吸系统、消化系统和神经系统等方面。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进行血液、尿液等相关实验室检查，以确定卤水中毒的严重程度和可能存在的并发症。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卤水中毒需要与其他化学物质中毒进行鉴别，如农药、工业化学品等。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其他化学物质中毒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卤水中毒需要与其他可能导致类似症状的疾病进行鉴别，如食物中毒、胃肠炎等。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其他疾病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鉴别诊断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卤水中毒的护理措施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https://d.book118.com/175130044012011042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2024-09-03T00:03:17.636</cp:lastPrinted>
  <dcterms:created xsi:type="dcterms:W3CDTF">2024-09-02T16:03:17Z</dcterms:created>
  <dcterms:modified xsi:type="dcterms:W3CDTF">2024-09-02T16:03:19Z</dcterms:modified>
</cp:coreProperties>
</file>