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DCA64-97C9-4137-89EC-26128D79D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92B66-0305-4663-A4A1-40DF785B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F118A-A2D6-4036-BE7A-F7EE779B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862BD-DB02-47F8-9CA0-DD4EBA8A4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A8EA5-9B67-44AD-A761-60E2E8928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178F0-0EB6-490C-8C15-60F350EC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7FED3-6AB3-4E8E-A090-E7CA9506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EFB1C-31DE-4032-A733-07D7E1D4C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BC25A-48EF-45AA-B8F0-1805C3E5D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39650-B155-4BAF-9877-C1D90936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975DB-2A7B-45D4-9ED0-7DBF7AD1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30331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风险行业限额管理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风险行业限额管理概述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风险行业限额管理的实施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风险行业限额管理的监控与评估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风险行业限额管理案例分析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风险行业限额管理概述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风险行业限额管理是指对特定行业中存在的潜在风险进行评估，并设定相应的限额，以控制风险发生可能性的管理方式。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具体而言，风险行业限额管理通过对特定行业的业务规模、资本充足率、资产负债率等关键指标进行监控和评估，确定该行业的风险承受能力，并据此设定相应的业务规模和风险敞口限额。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风险行业限额管理的定义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通过设定风险敞口限额，限制高风险业务的规模，降低潜在损失。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通过对行业风险的评估和管理，提高企业的风险管理意识和能力。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提高风险管理水平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在确保风险可控的前提下，推动业务的稳健发展。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保障业务稳健发展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风险行业限额管理的目的和意义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限额管理应基于科学的风险评估方法，确保评估结果的客观性和准确性。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随着市场环境和业务变化，应定期或不定期调整限额，以适应新的风险状况。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针对不同行业的特点和风险水平，应制定差异化的限额管理策略。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激励与约束相结合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在设定限额的同时，应建立相应的激励和约束机制，鼓励业务部门主动控制风险。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风险行业限额管理的原则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风险行业限额管理的实施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根据历史数据，分析行业或企业的风险状况，确定相应的限额。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邀请行业专家或风险评估机构，对特定行业或企业进行风险评估，确定限额。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根据行业或企业的风险评级，设置相应的限额。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确定风险行业限额的方法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根据业务规模，设定不同等级的限额。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根据企业的风险偏好，设定相应的限额。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考虑不同行业的风险特点，设定符合行业特性的限额。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风险行业限额的设定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定期对限额进行评估，根据实际情况进行调整。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根据市场变化情况，及时调整限额。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随着企业的发展，适时调整限额以适应新的风险状况。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风险行业限额的调整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风险行业限额管理的监控与评估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https://d.book118.com/175130331123011043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2024-09-05T04:18:56.629</cp:lastPrinted>
  <dcterms:created xsi:type="dcterms:W3CDTF">2024-09-04T20:18:56Z</dcterms:created>
  <dcterms:modified xsi:type="dcterms:W3CDTF">2024-09-04T20:18:58Z</dcterms:modified>
</cp:coreProperties>
</file>