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16C90-9349-4A3A-98A4-105F23DD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F4264-9E4F-441A-8E4E-969674963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E3EF5-C446-45E9-9019-D2833590C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7A666-3BCC-4462-A814-112582197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3184D-B4CB-4EE7-ADB8-71EFDC75A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2702D7-E865-437A-82D0-4F8D720ED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1FE4C3-6C9A-45E2-919C-F5EAC9C6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1653A-A32A-475D-97FC-DAD96A8C7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F91B0-494E-4372-8C2F-32B147770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97C0C-2E5B-4664-864F-B3610CCB5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EFFAE-4DC7-4210-8A4D-857A1DA0C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320142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回顾团委工作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展示工作成果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促进工作交流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21192" b="2119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对过去一段时间内团委的工作进行全面回顾和总结。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通过总结，展示团委在各个方面所取得的工作成果和进步。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分析工作中存在的问题和不足，为今后的工作提供改进方向。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通过分享工作经验和教训，促进团队成员之间的交流和学习。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本次总结的时间范围是从XXXX年XX月至XXXX年XX月。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包括团委组织的各项活动、团队建设、志愿服务等方面的工作。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涉及团委成员、志愿者、合作单位等相关人员。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成功推动团委组织架构改革，提高工作效率和响应速度。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团委架构优化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完善团委内部管理制度，确保各项工作有章可循、有据可查。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团委制度建设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打造一支团结、高效、有活力的团委团队，提升整体战斗力。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团委团队建设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团委组织建设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团员素质提升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组织各类培训课程和实践活动，提高团员的综合素质和领导能力。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团员思想教育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定期开展团员思想教育活动，提高团员政治觉悟和思想认识。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团员发展指导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为团员提供个性化的职业规划和发展建议，促进团员全面成长。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青年团员培养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校园文化品牌建设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成功打造一系列具有影响力的校园文化品牌活动，提升学校文化软实力。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校园文化氛围营造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积极策划和组织各类文化活动，丰富学生课余生活，营造良好的校园文化氛围。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校园文化传承与创新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深入挖掘学校历史文化资源，推动校园文化的传承与创新。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与多个企业和社区建立合作关系，搭建社会实践基地，为学生提供实践机会。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社会实践基地建设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策划并组织多项具有社会意义和实践价值的项目，提升学生社会实践能力。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社会实践项目策划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定期举办社会实践成果展示活动，展示学生实践成果，提升学生社会认可度。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社会实践成果展示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社会实践活动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工作方法与经验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积极参与团队活动，与团队成员保持良好的合作关系，共同完成任务。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及时与团队成员沟通交流，了解彼此的工作进展和需求，确保信息畅通。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遇到问题和困难时，主动寻求团队成员的帮助和支持，共同寻找解决方案。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学习借鉴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积极学习借鉴其他团队或个人的优秀经验和做法，不断完善自己的工作方式。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探索实践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鼓励团队成员积极探索新的工作领域和项目，提供必要的支持和指导。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不断尝试新的工作方法和思路，勇于挑战传统观念，提出创新性意见和建议。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https://d.book118.com/175132014232011104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2024-09-14T13:39:47.924</cp:lastPrinted>
  <dcterms:created xsi:type="dcterms:W3CDTF">2024-09-14T05:39:47Z</dcterms:created>
  <dcterms:modified xsi:type="dcterms:W3CDTF">2024-09-14T05:39:50Z</dcterms:modified>
</cp:coreProperties>
</file>