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6B693-9144-45C0-B486-6E4BE4128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67432-73EC-4954-AD13-CD705E824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E440-F54C-416D-97A9-A0164EC09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2CF0E-0B58-49B9-8800-19455478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8EC0F-3222-45A4-8604-437B87DD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FDEF5-D886-430D-B4EA-44522179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28864-625A-4C4D-89A6-62A8E3F9F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C4862-2C7D-4ACD-97E5-50FAA70D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A21DB-C6E3-4D42-9F89-BBCA7C5EA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C4C77-D223-4F5E-B859-6A3BEDCC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556EE-F7EA-4FEB-9AE1-038477C6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323303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4月司机个人工作总结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车辆维护保养与检查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遵守规章制度及安全意识强化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工作概况与成果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本月共出车80次，平均每天出车2.7次，出车频率较高。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出车次数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行驶里程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454" b="154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里程利用率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13" r="88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本月总行驶里程达到12000公里，其中高速公路行驶里程为8000公里，市区行驶里程为4000公里。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根据派单和实际行驶里程对比，本月里程利用率为90%，较为合理。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本月出车次数及里程统计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本月共接收运输任务100单，任务类型包括长途货运、短途驳运等。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任务接收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成功完成98单运输任务，任务完成率为98%，其中有2单因不可抗力因素未能完成。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在完成的98单任务中，有95单准时到达，准时到达率为97%。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准时到达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运输任务完成情况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本月严格遵守交通规则，未出现超速、闯红灯等违章行为。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每次出车前均进行车辆安全检查，确保车辆性能良好，降低事故风险。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本月未发生任何交通事故，继续保持了良好的安全驾驶记录。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安全驾驶记录保持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客户评价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根据客户评价统计，本月共收到客户评价80条，其中好评75条，中评4条，差评1条。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针对收到的1条差评和4条中评，积极与客户沟通并解决问题，最终获得客户谅解和满意回复。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根据客户反馈和自身总结，不断提升服务质量和客户满意度，为下月工作打下良好基础。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业务技能提升与培训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培训形式多样化，包括线上课程、线下讲座、模拟演练等，使我能够更全面地学习和掌握相关知识。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在4月份，我积极参加了公司组织的所有相关培训，包括安全驾驶、客户服务、应急处理等方面的课程。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通过培训，我不仅加深了对公司业务和流程的理解，还提高了自己的业务技能和服务水平。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参加公司组织培训情况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车辆维护知识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我了解了车辆日常检查和维护的重要性，掌握了基本的车辆维护技能和故障排除方法。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通过培训，我学习了有效的沟通技巧和客户服务理念，提升了与客户沟通和解决问题的能力。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交通规则掌握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我深入学习了交通法规和道路安全知识，对交通标志、标线和信号的含义和作用有了更准确的把握。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业务知识学习成果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通过模拟驾驶和实际操作练习，我的驾驶技能得到了进一步提高，包括倒车入库、侧方停车等难点动作更加熟练。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驾驶技能提升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我参与了应急演练和培训，学会了在紧急情况下如何迅速反应和妥善处理，如遇到突发状况时的紧急制动和避险措施。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应急处理能力增强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持续学习业务知识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我将继续学习交通法规和道路安全知识，关注行业动态和政策变化，以保持业务知识的更新和提高。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加强实际操作训练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我计划利用业余时间多加练习驾驶技能，特别是在复杂路况和恶劣天气条件下的驾驶能力。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提升客户服务水平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我将进一步学习客户服务理念和沟通技巧，努力提升客户满意度和忠诚度。同时，我也将关注客户反馈和建议，不断改进自己的服务质量和态度。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车辆维护保养与检查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在每次出车前和收车后，我都会按照公司的规定对车辆进行详细的检查，包括刹车系统、转向系统、轮胎磨损情况等，确保车辆处于良好的运行状态。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根据车辆行驶里程和时间，我会按时对车辆进行定期保养，如更换机油、清洗空气滤清器、检查刹车片等，以延长车辆使用寿命。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日常检查及保养工作执行情况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在行驶过程中，我能够及时发现车辆出现的异常情况，如异响、抖动等，并准确判断故障所在部位。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遇到突发故障时，我能够迅速采取应急措施，如使用备胎更换破损轮胎、简单维修电路故障等，以确保行车安全。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故障排查与处理能力展示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687" r="27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对于一些简单的维护工作，如更换灯泡、调整后视镜等，我会自己动手完成，以减少维修费用。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合理规划行程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在出车前，我会提前规划好行程路线，避免走拥堵路段和不良路况，减少车辆磨损和维修次数。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节约成本，降低维修费用举措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https://d.book118.com/175132330311011040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2024-09-01T02:19:29.691</cp:lastPrinted>
  <dcterms:created xsi:type="dcterms:W3CDTF">2024-08-31T18:19:29Z</dcterms:created>
  <dcterms:modified xsi:type="dcterms:W3CDTF">2024-08-31T18:19:31Z</dcterms:modified>
</cp:coreProperties>
</file>