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1D928-D283-4682-BF20-D779497FE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B47B1-51EF-467D-B0B8-4CA0A85AD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4AFE8-4DAE-4FDC-AA12-C68EB2A1D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34A71-A340-4FE1-9074-EBEFE0232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98222D-B093-4BF5-9D15-CFDAC5056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0AB11F-00B8-4D74-A67D-3EC4A5621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6D2E14-6EB9-4691-9CF8-465FF1ED3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A9E59-A85F-455C-87E8-80D53AD34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A5664-D4EB-451E-B4C9-5FBA9C2E1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3D9C1-30F6-419D-8449-F19A32E21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DE6FE-A9B6-4DC2-BCF6-DF8E1D66F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33313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学生下半年学期的学习效果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学生下半年学期成绩总体情况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学生下半年学期学习进步情况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学生下半年学期课堂表现评价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学生下半年学期作业完成情况分析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学生下半年学期课外活动表现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36" r="296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14" r="309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通过对下半年学期学生学习效果的评估，了解学生在知识掌握、技能提升和综合素质方面的表现。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评估学生学习效果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分析学生学习中存在的问题和不足，为教师和学生提供改进意见和建议，促进教学质量的提升。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发现问题并改进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学科知识掌握情况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技能和能力提升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学习态度和习惯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汇报学生在各学科领域的知识掌握情况，包括基础知识、核心概念和原理等。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评估学生在实践技能、创新思维、批判性思维等方面的提升情况。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评价学生在团队协作、领导力、沟通能力等综合素质方面的发展情况。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考察学生的学习态度、学习习惯、自主学习能力等方面的表现。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学生下半年学期成绩总体情况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本学期学生的平均分较上学期有所提高，整体成绩水平呈现上升趋势。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成绩分布呈现正态分布，大部分学生成绩集中在中等水平，高分和低分学生相对较少。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平均分及分布情况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本学期学生的及格率较高，大部分学生都能够通过考试，达到及格标准。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及格率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优秀率较上学期有所提高，表明有更多的学生取得了优异的成绩。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及格率与优秀率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文科类科目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理科类科目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综合类科目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各科目成绩对比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语文、英语等文科类科目的成绩相对稳定，学生掌握情况较好。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数学、物理等理科类科目的成绩波动较大，部分学生存在较大的学习困难。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历史、地理等综合类科目的成绩整体呈现上升趋势，表明学生对这些科目的学习兴趣逐渐提高。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学生下半年学期学习进步情况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学生能够更加主动地参与课堂讨论，积极思考问题，表现出对学习的热情和兴趣。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学习态度更加积极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学习态度更加认真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学习态度更加负责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学生能够更加认真地对待作业和考试，注重细节，减少粗心大意的情况。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学生能够更加负责任地对待自己的学习，主动寻求帮助和解决问题，不轻易放弃。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学习态度改善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学生能够掌握多种学习方法，如归纳总结、对比分析、实践操作等，根据不同的学科和知识点选择适合的方法。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学习方法更加多样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学生能够根据学习内容的难易程度和个人实际情况，灵活调整学习方法，提高学习效率。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学习方法更加灵活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学生能够运用学习方法，更好地理解和掌握知识，提高学习成绩。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学习方法更加有效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学习方法掌握与运用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学生能够更加主动地安排自己的学习计划，合理利用时间，独立完成学习任务。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自主学习能力增强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学生能够更加熟练地运用各种学习资源，如教材、参考书、网络等，获取所需知识。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自主学习能力提高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学生能够更加积极地参加各种课外学习和实践活动，拓宽视野，增强综合素质。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自主学习能力拓展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自主学习能力提升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学生下半年学期课堂表现评价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https://d.book118.com/175133313023011101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2024-09-09T09:02:56.452</cp:lastPrinted>
  <dcterms:created xsi:type="dcterms:W3CDTF">2024-09-09T01:02:56Z</dcterms:created>
  <dcterms:modified xsi:type="dcterms:W3CDTF">2024-09-09T01:02:58Z</dcterms:modified>
</cp:coreProperties>
</file>