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40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2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tags" Target="../tags/tag315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82.xml" /><Relationship Id="rId4" Type="http://schemas.openxmlformats.org/officeDocument/2006/relationships/tags" Target="../tags/tag383.xml" /><Relationship Id="rId5" Type="http://schemas.openxmlformats.org/officeDocument/2006/relationships/tags" Target="../tags/tag384.xml" /><Relationship Id="rId6" Type="http://schemas.openxmlformats.org/officeDocument/2006/relationships/tags" Target="../tags/tag385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image" Target="../media/image2.jpeg" /><Relationship Id="rId15" Type="http://schemas.openxmlformats.org/officeDocument/2006/relationships/image" Target="../media/image3.jpeg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image" Target="file:///F:\Lets_Create\pic_temp\0_pic_quater_right_up.png" TargetMode="External" /><Relationship Id="rId4" Type="http://schemas.openxmlformats.org/officeDocument/2006/relationships/image" Target="../media/image1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image" Target="../media/image3.jpeg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image" Target="../media/image4.jpeg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image" Target="../media/image3.jpeg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21.xml" /><Relationship Id="rId3" Type="http://schemas.openxmlformats.org/officeDocument/2006/relationships/image" Target="file:///F:\Lets_Create\pic_temp\pic_half_right.png" TargetMode="External" /><Relationship Id="rId4" Type="http://schemas.openxmlformats.org/officeDocument/2006/relationships/image" Target="../media/image5.png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10" Type="http://schemas.openxmlformats.org/officeDocument/2006/relationships/tags" Target="../tags/tag157.xml" /><Relationship Id="rId11" Type="http://schemas.openxmlformats.org/officeDocument/2006/relationships/image" Target="../media/image2.jpeg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image" Target="../media/image3.jpeg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53.xml" /><Relationship Id="rId3" Type="http://schemas.openxmlformats.org/officeDocument/2006/relationships/image" Target="file:///C:\Users\Administrator\Desktop\&#32032;&#26448;&#20998;&#31867;\&#20132;&#38469;&#33457;\&#22270;&#29255;5.png" TargetMode="External" /><Relationship Id="rId4" Type="http://schemas.openxmlformats.org/officeDocument/2006/relationships/image" Target="../media/image6.png" /><Relationship Id="rId5" Type="http://schemas.openxmlformats.org/officeDocument/2006/relationships/tags" Target="../tags/tag154.xml" /><Relationship Id="rId6" Type="http://schemas.openxmlformats.org/officeDocument/2006/relationships/image" Target="file:///F:\Lets_Create\pic_temp\0_pic_quater_right_up.png" TargetMode="External" /><Relationship Id="rId7" Type="http://schemas.openxmlformats.org/officeDocument/2006/relationships/image" Target="../media/image1.png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1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up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162.xml" /><Relationship Id="rId5" Type="http://schemas.openxmlformats.org/officeDocument/2006/relationships/image" Target="file:///F:\Lets_Create\pic_temp\1_pic_quater_left_down.png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8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9.xml" /><Relationship Id="rId3" Type="http://schemas.openxmlformats.org/officeDocument/2006/relationships/image" Target="file:///F:\Lets_Create\pic_temp\0_pic_quater_right_up.png" TargetMode="External" /><Relationship Id="rId4" Type="http://schemas.openxmlformats.org/officeDocument/2006/relationships/image" Target="../media/image1.png" /><Relationship Id="rId5" Type="http://schemas.openxmlformats.org/officeDocument/2006/relationships/tags" Target="../tags/tag170.xml" /><Relationship Id="rId6" Type="http://schemas.openxmlformats.org/officeDocument/2006/relationships/image" Target="file:///F:\Lets_Create\pic_temp\1_pic_quater_left_down.png" TargetMode="External" /><Relationship Id="rId7" Type="http://schemas.openxmlformats.org/officeDocument/2006/relationships/image" Target="../media/image8.png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image" Target="file:///F:\Lets_Create\pic_temp\0_pic_quater_right_up.png" TargetMode="External" /><Relationship Id="rId5" Type="http://schemas.openxmlformats.org/officeDocument/2006/relationships/image" Target="../media/image1.png" /><Relationship Id="rId6" Type="http://schemas.openxmlformats.org/officeDocument/2006/relationships/tags" Target="../tags/tag180.xml" /><Relationship Id="rId7" Type="http://schemas.openxmlformats.org/officeDocument/2006/relationships/image" Target="file:///F:\Lets_Create\pic_temp\1_pic_quater_left_down.png" TargetMode="External" /><Relationship Id="rId8" Type="http://schemas.openxmlformats.org/officeDocument/2006/relationships/image" Target="../media/image7.png" /><Relationship Id="rId9" Type="http://schemas.openxmlformats.org/officeDocument/2006/relationships/tags" Target="../tags/tag181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7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88.xml" /><Relationship Id="rId3" Type="http://schemas.openxmlformats.org/officeDocument/2006/relationships/image" Target="file:///F:\Lets_Create\pic_temp\0_pic_quater_right_up.png" TargetMode="External" /><Relationship Id="rId4" Type="http://schemas.openxmlformats.org/officeDocument/2006/relationships/image" Target="../media/image1.png" /><Relationship Id="rId5" Type="http://schemas.openxmlformats.org/officeDocument/2006/relationships/tags" Target="../tags/tag189.xml" /><Relationship Id="rId6" Type="http://schemas.openxmlformats.org/officeDocument/2006/relationships/image" Target="file:///F:\Lets_Create\pic_temp\1_pic_quater_left_down.png" TargetMode="External" /><Relationship Id="rId7" Type="http://schemas.openxmlformats.org/officeDocument/2006/relationships/image" Target="../media/image7.png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slideMaster" Target="../slideMasters/slideMaster2.xml" /><Relationship Id="rId2" Type="http://schemas.openxmlformats.org/officeDocument/2006/relationships/image" Target="file:///F:\Lets_Create\pic_temp\0_pic_quater_right_up.png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198.xml" /><Relationship Id="rId5" Type="http://schemas.openxmlformats.org/officeDocument/2006/relationships/image" Target="file:///F:\Lets_Create\pic_temp\1_pic_quater_left_down.png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file:///F:\Lets_Create\pic_temp\0_pic_quater_right_up.png" TargetMode="External" /><Relationship Id="rId5" Type="http://schemas.openxmlformats.org/officeDocument/2006/relationships/image" Target="../media/image9.png" /><Relationship Id="rId6" Type="http://schemas.openxmlformats.org/officeDocument/2006/relationships/tags" Target="../tags/tag210.xml" /><Relationship Id="rId7" Type="http://schemas.openxmlformats.org/officeDocument/2006/relationships/image" Target="file:///F:\Lets_Create\pic_temp\1_pic_quater_left_down.png" TargetMode="External" /><Relationship Id="rId8" Type="http://schemas.openxmlformats.org/officeDocument/2006/relationships/image" Target="../media/image7.png" /><Relationship Id="rId9" Type="http://schemas.openxmlformats.org/officeDocument/2006/relationships/tags" Target="../tags/tag21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9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0.xml" /><Relationship Id="rId3" Type="http://schemas.openxmlformats.org/officeDocument/2006/relationships/image" Target="file:///F:\Lets_Create\pic_temp\0_pic_quater_right_up.png" TargetMode="External" /><Relationship Id="rId4" Type="http://schemas.openxmlformats.org/officeDocument/2006/relationships/image" Target="../media/image10.png" /><Relationship Id="rId5" Type="http://schemas.openxmlformats.org/officeDocument/2006/relationships/tags" Target="../tags/tag221.xml" /><Relationship Id="rId6" Type="http://schemas.openxmlformats.org/officeDocument/2006/relationships/image" Target="file:///F:\Lets_Create\pic_temp\1_pic_quater_left_down.png" TargetMode="External" /><Relationship Id="rId7" Type="http://schemas.openxmlformats.org/officeDocument/2006/relationships/image" Target="../media/image11.png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11BB73A-5ECC-4D90-9489-9C2D43BA3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447F8E6-83B7-4B68-9D59-9CA474343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75325F1-E437-422C-ACC9-05EC02FBE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2540D29-4BDE-4525-AAE4-E35C9F49D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9EC7DFC2-FDE4-436B-AE21-0BBB237B6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001774FD-3E84-4F2E-A701-9485EA1AB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DFCADCB-D6EE-4943-BA5A-C968769FF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9A26AC8-2D49-4083-B647-00980037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5771DB2-A7EE-40C4-BFD1-392AB3E01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4656E7E-97F9-4EA7-A404-96E44CE2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934FB4C-2200-495A-9D68-512517083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9" name="矩形 18"/>
          <p:cNvSpPr/>
          <p:nvPr>
            <p:custDataLst>
              <p:tags r:id="rId2"/>
            </p:custDataLst>
          </p:nvPr>
        </p:nvSpPr>
        <p:spPr>
          <a:xfrm>
            <a:off x="2076450" y="2420620"/>
            <a:ext cx="8039735" cy="2542540"/>
          </a:xfrm>
          <a:prstGeom prst="rect">
            <a:avLst/>
          </a:prstGeom>
          <a:solidFill>
            <a:schemeClr val="bg1"/>
          </a:solidFill>
          <a:ln w="76200">
            <a:gradFill>
              <a:gsLst>
                <a:gs pos="100000">
                  <a:schemeClr val="accent1"/>
                </a:gs>
                <a:gs pos="0">
                  <a:schemeClr val="accent6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" name="图片 19"/>
          <p:cNvPicPr/>
          <p:nvPr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921"/>
          </a:xfrm>
          <a:prstGeom prst="rect">
            <a:avLst/>
          </a:prstGeom>
        </p:spPr>
      </p:pic>
      <p:grpSp>
        <p:nvGrpSpPr>
          <p:cNvPr id="21" name="组合 20"/>
          <p:cNvGrpSpPr/>
          <p:nvPr>
            <p:custDataLst>
              <p:tags r:id="rId6"/>
            </p:custDataLst>
          </p:nvPr>
        </p:nvGrpSpPr>
        <p:grpSpPr>
          <a:xfrm>
            <a:off x="9707162" y="4437927"/>
            <a:ext cx="239395" cy="361950"/>
            <a:chOff x="4755469" y="4479245"/>
            <a:chExt cx="355600" cy="484188"/>
          </a:xfrm>
        </p:grpSpPr>
        <p:sp>
          <p:nvSpPr>
            <p:cNvPr id="22" name="Freeform 150"/>
            <p:cNvSpPr/>
            <p:nvPr>
              <p:custDataLst>
                <p:tags r:id="rId7"/>
              </p:custDataLst>
            </p:nvPr>
          </p:nvSpPr>
          <p:spPr bwMode="auto">
            <a:xfrm>
              <a:off x="4755469" y="4479245"/>
              <a:ext cx="355600" cy="484188"/>
            </a:xfrm>
            <a:custGeom>
              <a:gdLst>
                <a:gd name="T0" fmla="*/ 12 w 931"/>
                <a:gd name="T1" fmla="*/ 1096 h 1310"/>
                <a:gd name="T2" fmla="*/ 16 w 931"/>
                <a:gd name="T3" fmla="*/ 1046 h 1310"/>
                <a:gd name="T4" fmla="*/ 16 w 931"/>
                <a:gd name="T5" fmla="*/ 967 h 1310"/>
                <a:gd name="T6" fmla="*/ 19 w 931"/>
                <a:gd name="T7" fmla="*/ 909 h 1310"/>
                <a:gd name="T8" fmla="*/ 19 w 931"/>
                <a:gd name="T9" fmla="*/ 785 h 1310"/>
                <a:gd name="T10" fmla="*/ 28 w 931"/>
                <a:gd name="T11" fmla="*/ 529 h 1310"/>
                <a:gd name="T12" fmla="*/ 16 w 931"/>
                <a:gd name="T13" fmla="*/ 388 h 1310"/>
                <a:gd name="T14" fmla="*/ 19 w 931"/>
                <a:gd name="T15" fmla="*/ 356 h 1310"/>
                <a:gd name="T16" fmla="*/ 191 w 931"/>
                <a:gd name="T17" fmla="*/ 254 h 1310"/>
                <a:gd name="T18" fmla="*/ 236 w 931"/>
                <a:gd name="T19" fmla="*/ 136 h 1310"/>
                <a:gd name="T20" fmla="*/ 278 w 931"/>
                <a:gd name="T21" fmla="*/ 147 h 1310"/>
                <a:gd name="T22" fmla="*/ 316 w 931"/>
                <a:gd name="T23" fmla="*/ 129 h 1310"/>
                <a:gd name="T24" fmla="*/ 317 w 931"/>
                <a:gd name="T25" fmla="*/ 72 h 1310"/>
                <a:gd name="T26" fmla="*/ 359 w 931"/>
                <a:gd name="T27" fmla="*/ 7 h 1310"/>
                <a:gd name="T28" fmla="*/ 431 w 931"/>
                <a:gd name="T29" fmla="*/ 18 h 1310"/>
                <a:gd name="T30" fmla="*/ 479 w 931"/>
                <a:gd name="T31" fmla="*/ 18 h 1310"/>
                <a:gd name="T32" fmla="*/ 542 w 931"/>
                <a:gd name="T33" fmla="*/ 18 h 1310"/>
                <a:gd name="T34" fmla="*/ 602 w 931"/>
                <a:gd name="T35" fmla="*/ 18 h 1310"/>
                <a:gd name="T36" fmla="*/ 641 w 931"/>
                <a:gd name="T37" fmla="*/ 13 h 1310"/>
                <a:gd name="T38" fmla="*/ 694 w 931"/>
                <a:gd name="T39" fmla="*/ 32 h 1310"/>
                <a:gd name="T40" fmla="*/ 725 w 931"/>
                <a:gd name="T41" fmla="*/ 32 h 1310"/>
                <a:gd name="T42" fmla="*/ 776 w 931"/>
                <a:gd name="T43" fmla="*/ 42 h 1310"/>
                <a:gd name="T44" fmla="*/ 847 w 931"/>
                <a:gd name="T45" fmla="*/ 13 h 1310"/>
                <a:gd name="T46" fmla="*/ 907 w 931"/>
                <a:gd name="T47" fmla="*/ 70 h 1310"/>
                <a:gd name="T48" fmla="*/ 919 w 931"/>
                <a:gd name="T49" fmla="*/ 152 h 1310"/>
                <a:gd name="T50" fmla="*/ 922 w 931"/>
                <a:gd name="T51" fmla="*/ 216 h 1310"/>
                <a:gd name="T52" fmla="*/ 903 w 931"/>
                <a:gd name="T53" fmla="*/ 373 h 1310"/>
                <a:gd name="T54" fmla="*/ 915 w 931"/>
                <a:gd name="T55" fmla="*/ 405 h 1310"/>
                <a:gd name="T56" fmla="*/ 919 w 931"/>
                <a:gd name="T57" fmla="*/ 447 h 1310"/>
                <a:gd name="T58" fmla="*/ 908 w 931"/>
                <a:gd name="T59" fmla="*/ 578 h 1310"/>
                <a:gd name="T60" fmla="*/ 903 w 931"/>
                <a:gd name="T61" fmla="*/ 661 h 1310"/>
                <a:gd name="T62" fmla="*/ 887 w 931"/>
                <a:gd name="T63" fmla="*/ 738 h 1310"/>
                <a:gd name="T64" fmla="*/ 903 w 931"/>
                <a:gd name="T65" fmla="*/ 795 h 1310"/>
                <a:gd name="T66" fmla="*/ 903 w 931"/>
                <a:gd name="T67" fmla="*/ 872 h 1310"/>
                <a:gd name="T68" fmla="*/ 907 w 931"/>
                <a:gd name="T69" fmla="*/ 939 h 1310"/>
                <a:gd name="T70" fmla="*/ 910 w 931"/>
                <a:gd name="T71" fmla="*/ 1026 h 1310"/>
                <a:gd name="T72" fmla="*/ 903 w 931"/>
                <a:gd name="T73" fmla="*/ 1091 h 1310"/>
                <a:gd name="T74" fmla="*/ 900 w 931"/>
                <a:gd name="T75" fmla="*/ 1198 h 1310"/>
                <a:gd name="T76" fmla="*/ 861 w 931"/>
                <a:gd name="T77" fmla="*/ 1290 h 1310"/>
                <a:gd name="T78" fmla="*/ 806 w 931"/>
                <a:gd name="T79" fmla="*/ 1287 h 1310"/>
                <a:gd name="T80" fmla="*/ 739 w 931"/>
                <a:gd name="T81" fmla="*/ 1300 h 1310"/>
                <a:gd name="T82" fmla="*/ 680 w 931"/>
                <a:gd name="T83" fmla="*/ 1305 h 1310"/>
                <a:gd name="T84" fmla="*/ 618 w 931"/>
                <a:gd name="T85" fmla="*/ 1282 h 1310"/>
                <a:gd name="T86" fmla="*/ 546 w 931"/>
                <a:gd name="T87" fmla="*/ 1282 h 1310"/>
                <a:gd name="T88" fmla="*/ 477 w 931"/>
                <a:gd name="T89" fmla="*/ 1295 h 1310"/>
                <a:gd name="T90" fmla="*/ 438 w 931"/>
                <a:gd name="T91" fmla="*/ 1300 h 1310"/>
                <a:gd name="T92" fmla="*/ 354 w 931"/>
                <a:gd name="T93" fmla="*/ 1295 h 1310"/>
                <a:gd name="T94" fmla="*/ 236 w 931"/>
                <a:gd name="T95" fmla="*/ 1300 h 1310"/>
                <a:gd name="T96" fmla="*/ 174 w 931"/>
                <a:gd name="T97" fmla="*/ 1299 h 1310"/>
                <a:gd name="T98" fmla="*/ 92 w 931"/>
                <a:gd name="T99" fmla="*/ 1305 h 1310"/>
                <a:gd name="T100" fmla="*/ 0 w 931"/>
                <a:gd name="T101" fmla="*/ 1213 h 1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31" h="1310">
                  <a:moveTo>
                    <a:pt x="5" y="1138"/>
                  </a:moveTo>
                  <a:lnTo>
                    <a:pt x="5" y="1121"/>
                  </a:lnTo>
                  <a:cubicBezTo>
                    <a:pt x="8" y="1116"/>
                    <a:pt x="9" y="1116"/>
                    <a:pt x="9" y="1111"/>
                  </a:cubicBezTo>
                  <a:lnTo>
                    <a:pt x="9" y="1096"/>
                  </a:lnTo>
                  <a:lnTo>
                    <a:pt x="12" y="1096"/>
                  </a:lnTo>
                  <a:lnTo>
                    <a:pt x="12" y="1091"/>
                  </a:lnTo>
                  <a:lnTo>
                    <a:pt x="18" y="1091"/>
                  </a:lnTo>
                  <a:cubicBezTo>
                    <a:pt x="22" y="1091"/>
                    <a:pt x="23" y="1092"/>
                    <a:pt x="26" y="1093"/>
                  </a:cubicBezTo>
                  <a:lnTo>
                    <a:pt x="28" y="1066"/>
                  </a:lnTo>
                  <a:cubicBezTo>
                    <a:pt x="23" y="1062"/>
                    <a:pt x="16" y="1057"/>
                    <a:pt x="16" y="1046"/>
                  </a:cubicBezTo>
                  <a:lnTo>
                    <a:pt x="16" y="1044"/>
                  </a:lnTo>
                  <a:cubicBezTo>
                    <a:pt x="16" y="1031"/>
                    <a:pt x="32" y="1039"/>
                    <a:pt x="32" y="1004"/>
                  </a:cubicBezTo>
                  <a:cubicBezTo>
                    <a:pt x="32" y="1000"/>
                    <a:pt x="27" y="975"/>
                    <a:pt x="25" y="970"/>
                  </a:cubicBezTo>
                  <a:lnTo>
                    <a:pt x="16" y="987"/>
                  </a:lnTo>
                  <a:lnTo>
                    <a:pt x="16" y="967"/>
                  </a:lnTo>
                  <a:cubicBezTo>
                    <a:pt x="18" y="962"/>
                    <a:pt x="19" y="962"/>
                    <a:pt x="19" y="957"/>
                  </a:cubicBezTo>
                  <a:lnTo>
                    <a:pt x="19" y="934"/>
                  </a:lnTo>
                  <a:cubicBezTo>
                    <a:pt x="19" y="925"/>
                    <a:pt x="17" y="934"/>
                    <a:pt x="16" y="919"/>
                  </a:cubicBezTo>
                  <a:lnTo>
                    <a:pt x="19" y="919"/>
                  </a:lnTo>
                  <a:lnTo>
                    <a:pt x="19" y="909"/>
                  </a:lnTo>
                  <a:cubicBezTo>
                    <a:pt x="19" y="903"/>
                    <a:pt x="24" y="900"/>
                    <a:pt x="27" y="894"/>
                  </a:cubicBezTo>
                  <a:lnTo>
                    <a:pt x="23" y="887"/>
                  </a:lnTo>
                  <a:lnTo>
                    <a:pt x="23" y="857"/>
                  </a:lnTo>
                  <a:cubicBezTo>
                    <a:pt x="21" y="853"/>
                    <a:pt x="19" y="853"/>
                    <a:pt x="19" y="847"/>
                  </a:cubicBezTo>
                  <a:lnTo>
                    <a:pt x="19" y="785"/>
                  </a:lnTo>
                  <a:cubicBezTo>
                    <a:pt x="23" y="783"/>
                    <a:pt x="28" y="770"/>
                    <a:pt x="28" y="763"/>
                  </a:cubicBezTo>
                  <a:lnTo>
                    <a:pt x="28" y="572"/>
                  </a:lnTo>
                  <a:cubicBezTo>
                    <a:pt x="28" y="562"/>
                    <a:pt x="23" y="566"/>
                    <a:pt x="23" y="557"/>
                  </a:cubicBezTo>
                  <a:lnTo>
                    <a:pt x="23" y="544"/>
                  </a:lnTo>
                  <a:cubicBezTo>
                    <a:pt x="23" y="535"/>
                    <a:pt x="28" y="538"/>
                    <a:pt x="28" y="529"/>
                  </a:cubicBezTo>
                  <a:lnTo>
                    <a:pt x="28" y="465"/>
                  </a:lnTo>
                  <a:cubicBezTo>
                    <a:pt x="28" y="459"/>
                    <a:pt x="25" y="457"/>
                    <a:pt x="23" y="452"/>
                  </a:cubicBezTo>
                  <a:lnTo>
                    <a:pt x="23" y="437"/>
                  </a:lnTo>
                  <a:cubicBezTo>
                    <a:pt x="22" y="435"/>
                    <a:pt x="16" y="415"/>
                    <a:pt x="16" y="413"/>
                  </a:cubicBezTo>
                  <a:lnTo>
                    <a:pt x="16" y="388"/>
                  </a:lnTo>
                  <a:lnTo>
                    <a:pt x="19" y="388"/>
                  </a:lnTo>
                  <a:lnTo>
                    <a:pt x="19" y="375"/>
                  </a:lnTo>
                  <a:lnTo>
                    <a:pt x="16" y="375"/>
                  </a:lnTo>
                  <a:cubicBezTo>
                    <a:pt x="17" y="361"/>
                    <a:pt x="19" y="370"/>
                    <a:pt x="19" y="360"/>
                  </a:cubicBezTo>
                  <a:lnTo>
                    <a:pt x="19" y="356"/>
                  </a:lnTo>
                  <a:lnTo>
                    <a:pt x="105" y="323"/>
                  </a:lnTo>
                  <a:cubicBezTo>
                    <a:pt x="108" y="319"/>
                    <a:pt x="113" y="316"/>
                    <a:pt x="117" y="315"/>
                  </a:cubicBezTo>
                  <a:cubicBezTo>
                    <a:pt x="124" y="313"/>
                    <a:pt x="122" y="310"/>
                    <a:pt x="128" y="309"/>
                  </a:cubicBezTo>
                  <a:cubicBezTo>
                    <a:pt x="138" y="306"/>
                    <a:pt x="164" y="335"/>
                    <a:pt x="176" y="292"/>
                  </a:cubicBezTo>
                  <a:cubicBezTo>
                    <a:pt x="179" y="283"/>
                    <a:pt x="187" y="263"/>
                    <a:pt x="191" y="254"/>
                  </a:cubicBezTo>
                  <a:cubicBezTo>
                    <a:pt x="197" y="240"/>
                    <a:pt x="204" y="238"/>
                    <a:pt x="210" y="230"/>
                  </a:cubicBezTo>
                  <a:cubicBezTo>
                    <a:pt x="211" y="228"/>
                    <a:pt x="216" y="193"/>
                    <a:pt x="217" y="189"/>
                  </a:cubicBezTo>
                  <a:cubicBezTo>
                    <a:pt x="218" y="184"/>
                    <a:pt x="226" y="152"/>
                    <a:pt x="225" y="149"/>
                  </a:cubicBezTo>
                  <a:lnTo>
                    <a:pt x="228" y="150"/>
                  </a:lnTo>
                  <a:cubicBezTo>
                    <a:pt x="227" y="141"/>
                    <a:pt x="231" y="137"/>
                    <a:pt x="236" y="136"/>
                  </a:cubicBezTo>
                  <a:lnTo>
                    <a:pt x="239" y="135"/>
                  </a:lnTo>
                  <a:lnTo>
                    <a:pt x="244" y="135"/>
                  </a:lnTo>
                  <a:cubicBezTo>
                    <a:pt x="245" y="142"/>
                    <a:pt x="250" y="142"/>
                    <a:pt x="252" y="147"/>
                  </a:cubicBezTo>
                  <a:cubicBezTo>
                    <a:pt x="254" y="151"/>
                    <a:pt x="254" y="157"/>
                    <a:pt x="259" y="158"/>
                  </a:cubicBezTo>
                  <a:cubicBezTo>
                    <a:pt x="263" y="159"/>
                    <a:pt x="271" y="148"/>
                    <a:pt x="278" y="147"/>
                  </a:cubicBezTo>
                  <a:lnTo>
                    <a:pt x="283" y="145"/>
                  </a:lnTo>
                  <a:lnTo>
                    <a:pt x="288" y="144"/>
                  </a:lnTo>
                  <a:cubicBezTo>
                    <a:pt x="294" y="144"/>
                    <a:pt x="298" y="145"/>
                    <a:pt x="302" y="147"/>
                  </a:cubicBezTo>
                  <a:lnTo>
                    <a:pt x="305" y="162"/>
                  </a:lnTo>
                  <a:lnTo>
                    <a:pt x="316" y="129"/>
                  </a:lnTo>
                  <a:cubicBezTo>
                    <a:pt x="321" y="131"/>
                    <a:pt x="334" y="137"/>
                    <a:pt x="340" y="136"/>
                  </a:cubicBezTo>
                  <a:cubicBezTo>
                    <a:pt x="347" y="134"/>
                    <a:pt x="346" y="103"/>
                    <a:pt x="352" y="96"/>
                  </a:cubicBezTo>
                  <a:cubicBezTo>
                    <a:pt x="349" y="90"/>
                    <a:pt x="345" y="76"/>
                    <a:pt x="340" y="81"/>
                  </a:cubicBezTo>
                  <a:lnTo>
                    <a:pt x="339" y="76"/>
                  </a:lnTo>
                  <a:cubicBezTo>
                    <a:pt x="337" y="78"/>
                    <a:pt x="321" y="71"/>
                    <a:pt x="317" y="72"/>
                  </a:cubicBezTo>
                  <a:cubicBezTo>
                    <a:pt x="314" y="73"/>
                    <a:pt x="296" y="75"/>
                    <a:pt x="291" y="78"/>
                  </a:cubicBezTo>
                  <a:cubicBezTo>
                    <a:pt x="277" y="72"/>
                    <a:pt x="297" y="58"/>
                    <a:pt x="299" y="51"/>
                  </a:cubicBezTo>
                  <a:cubicBezTo>
                    <a:pt x="304" y="54"/>
                    <a:pt x="305" y="53"/>
                    <a:pt x="311" y="51"/>
                  </a:cubicBezTo>
                  <a:cubicBezTo>
                    <a:pt x="324" y="48"/>
                    <a:pt x="322" y="46"/>
                    <a:pt x="336" y="31"/>
                  </a:cubicBezTo>
                  <a:cubicBezTo>
                    <a:pt x="343" y="22"/>
                    <a:pt x="349" y="9"/>
                    <a:pt x="359" y="7"/>
                  </a:cubicBezTo>
                  <a:lnTo>
                    <a:pt x="362" y="6"/>
                  </a:lnTo>
                  <a:cubicBezTo>
                    <a:pt x="366" y="5"/>
                    <a:pt x="374" y="10"/>
                    <a:pt x="373" y="0"/>
                  </a:cubicBezTo>
                  <a:lnTo>
                    <a:pt x="403" y="0"/>
                  </a:lnTo>
                  <a:cubicBezTo>
                    <a:pt x="406" y="9"/>
                    <a:pt x="409" y="8"/>
                    <a:pt x="417" y="8"/>
                  </a:cubicBezTo>
                  <a:cubicBezTo>
                    <a:pt x="419" y="9"/>
                    <a:pt x="429" y="17"/>
                    <a:pt x="431" y="18"/>
                  </a:cubicBezTo>
                  <a:lnTo>
                    <a:pt x="435" y="18"/>
                  </a:lnTo>
                  <a:cubicBezTo>
                    <a:pt x="441" y="18"/>
                    <a:pt x="438" y="13"/>
                    <a:pt x="444" y="13"/>
                  </a:cubicBezTo>
                  <a:lnTo>
                    <a:pt x="458" y="13"/>
                  </a:lnTo>
                  <a:lnTo>
                    <a:pt x="458" y="18"/>
                  </a:lnTo>
                  <a:lnTo>
                    <a:pt x="479" y="18"/>
                  </a:lnTo>
                  <a:cubicBezTo>
                    <a:pt x="481" y="18"/>
                    <a:pt x="494" y="27"/>
                    <a:pt x="496" y="27"/>
                  </a:cubicBezTo>
                  <a:lnTo>
                    <a:pt x="504" y="27"/>
                  </a:lnTo>
                  <a:cubicBezTo>
                    <a:pt x="507" y="27"/>
                    <a:pt x="507" y="26"/>
                    <a:pt x="511" y="23"/>
                  </a:cubicBezTo>
                  <a:cubicBezTo>
                    <a:pt x="512" y="27"/>
                    <a:pt x="523" y="37"/>
                    <a:pt x="526" y="37"/>
                  </a:cubicBezTo>
                  <a:cubicBezTo>
                    <a:pt x="532" y="37"/>
                    <a:pt x="541" y="23"/>
                    <a:pt x="542" y="18"/>
                  </a:cubicBezTo>
                  <a:lnTo>
                    <a:pt x="560" y="18"/>
                  </a:lnTo>
                  <a:cubicBezTo>
                    <a:pt x="566" y="18"/>
                    <a:pt x="563" y="13"/>
                    <a:pt x="569" y="13"/>
                  </a:cubicBezTo>
                  <a:lnTo>
                    <a:pt x="595" y="13"/>
                  </a:lnTo>
                  <a:lnTo>
                    <a:pt x="595" y="18"/>
                  </a:lnTo>
                  <a:lnTo>
                    <a:pt x="602" y="18"/>
                  </a:lnTo>
                  <a:cubicBezTo>
                    <a:pt x="608" y="18"/>
                    <a:pt x="605" y="13"/>
                    <a:pt x="611" y="13"/>
                  </a:cubicBezTo>
                  <a:lnTo>
                    <a:pt x="618" y="13"/>
                  </a:lnTo>
                  <a:lnTo>
                    <a:pt x="618" y="18"/>
                  </a:lnTo>
                  <a:cubicBezTo>
                    <a:pt x="630" y="17"/>
                    <a:pt x="623" y="13"/>
                    <a:pt x="630" y="13"/>
                  </a:cubicBezTo>
                  <a:lnTo>
                    <a:pt x="641" y="13"/>
                  </a:lnTo>
                  <a:cubicBezTo>
                    <a:pt x="646" y="13"/>
                    <a:pt x="644" y="14"/>
                    <a:pt x="646" y="18"/>
                  </a:cubicBezTo>
                  <a:cubicBezTo>
                    <a:pt x="647" y="16"/>
                    <a:pt x="650" y="13"/>
                    <a:pt x="651" y="13"/>
                  </a:cubicBezTo>
                  <a:cubicBezTo>
                    <a:pt x="655" y="13"/>
                    <a:pt x="655" y="14"/>
                    <a:pt x="658" y="18"/>
                  </a:cubicBezTo>
                  <a:lnTo>
                    <a:pt x="676" y="18"/>
                  </a:lnTo>
                  <a:lnTo>
                    <a:pt x="694" y="32"/>
                  </a:lnTo>
                  <a:lnTo>
                    <a:pt x="702" y="32"/>
                  </a:lnTo>
                  <a:lnTo>
                    <a:pt x="702" y="28"/>
                  </a:lnTo>
                  <a:lnTo>
                    <a:pt x="716" y="27"/>
                  </a:lnTo>
                  <a:lnTo>
                    <a:pt x="716" y="32"/>
                  </a:lnTo>
                  <a:lnTo>
                    <a:pt x="725" y="32"/>
                  </a:lnTo>
                  <a:cubicBezTo>
                    <a:pt x="731" y="32"/>
                    <a:pt x="728" y="27"/>
                    <a:pt x="734" y="27"/>
                  </a:cubicBezTo>
                  <a:lnTo>
                    <a:pt x="739" y="27"/>
                  </a:lnTo>
                  <a:cubicBezTo>
                    <a:pt x="740" y="30"/>
                    <a:pt x="752" y="55"/>
                    <a:pt x="755" y="55"/>
                  </a:cubicBezTo>
                  <a:cubicBezTo>
                    <a:pt x="761" y="55"/>
                    <a:pt x="767" y="41"/>
                    <a:pt x="771" y="37"/>
                  </a:cubicBezTo>
                  <a:lnTo>
                    <a:pt x="776" y="42"/>
                  </a:lnTo>
                  <a:lnTo>
                    <a:pt x="794" y="23"/>
                  </a:lnTo>
                  <a:lnTo>
                    <a:pt x="801" y="22"/>
                  </a:lnTo>
                  <a:cubicBezTo>
                    <a:pt x="805" y="22"/>
                    <a:pt x="805" y="21"/>
                    <a:pt x="808" y="18"/>
                  </a:cubicBezTo>
                  <a:lnTo>
                    <a:pt x="840" y="18"/>
                  </a:lnTo>
                  <a:cubicBezTo>
                    <a:pt x="843" y="15"/>
                    <a:pt x="843" y="13"/>
                    <a:pt x="847" y="13"/>
                  </a:cubicBezTo>
                  <a:lnTo>
                    <a:pt x="857" y="13"/>
                  </a:lnTo>
                  <a:cubicBezTo>
                    <a:pt x="863" y="12"/>
                    <a:pt x="860" y="18"/>
                    <a:pt x="866" y="18"/>
                  </a:cubicBezTo>
                  <a:lnTo>
                    <a:pt x="877" y="18"/>
                  </a:lnTo>
                  <a:cubicBezTo>
                    <a:pt x="879" y="25"/>
                    <a:pt x="907" y="36"/>
                    <a:pt x="907" y="60"/>
                  </a:cubicBezTo>
                  <a:lnTo>
                    <a:pt x="907" y="70"/>
                  </a:lnTo>
                  <a:lnTo>
                    <a:pt x="910" y="70"/>
                  </a:lnTo>
                  <a:lnTo>
                    <a:pt x="910" y="95"/>
                  </a:lnTo>
                  <a:cubicBezTo>
                    <a:pt x="910" y="104"/>
                    <a:pt x="915" y="100"/>
                    <a:pt x="915" y="109"/>
                  </a:cubicBezTo>
                  <a:lnTo>
                    <a:pt x="915" y="152"/>
                  </a:lnTo>
                  <a:lnTo>
                    <a:pt x="919" y="152"/>
                  </a:lnTo>
                  <a:lnTo>
                    <a:pt x="919" y="172"/>
                  </a:lnTo>
                  <a:cubicBezTo>
                    <a:pt x="919" y="177"/>
                    <a:pt x="920" y="177"/>
                    <a:pt x="922" y="182"/>
                  </a:cubicBezTo>
                  <a:lnTo>
                    <a:pt x="919" y="181"/>
                  </a:lnTo>
                  <a:lnTo>
                    <a:pt x="919" y="204"/>
                  </a:lnTo>
                  <a:cubicBezTo>
                    <a:pt x="919" y="213"/>
                    <a:pt x="922" y="208"/>
                    <a:pt x="922" y="216"/>
                  </a:cubicBezTo>
                  <a:lnTo>
                    <a:pt x="922" y="219"/>
                  </a:lnTo>
                  <a:cubicBezTo>
                    <a:pt x="922" y="227"/>
                    <a:pt x="919" y="223"/>
                    <a:pt x="919" y="231"/>
                  </a:cubicBezTo>
                  <a:lnTo>
                    <a:pt x="919" y="273"/>
                  </a:lnTo>
                  <a:cubicBezTo>
                    <a:pt x="919" y="282"/>
                    <a:pt x="931" y="297"/>
                    <a:pt x="931" y="311"/>
                  </a:cubicBezTo>
                  <a:cubicBezTo>
                    <a:pt x="931" y="326"/>
                    <a:pt x="909" y="361"/>
                    <a:pt x="903" y="373"/>
                  </a:cubicBezTo>
                  <a:cubicBezTo>
                    <a:pt x="905" y="377"/>
                    <a:pt x="907" y="377"/>
                    <a:pt x="907" y="383"/>
                  </a:cubicBezTo>
                  <a:lnTo>
                    <a:pt x="906" y="390"/>
                  </a:lnTo>
                  <a:lnTo>
                    <a:pt x="899" y="393"/>
                  </a:lnTo>
                  <a:lnTo>
                    <a:pt x="905" y="405"/>
                  </a:lnTo>
                  <a:lnTo>
                    <a:pt x="915" y="405"/>
                  </a:lnTo>
                  <a:cubicBezTo>
                    <a:pt x="918" y="410"/>
                    <a:pt x="919" y="409"/>
                    <a:pt x="919" y="415"/>
                  </a:cubicBezTo>
                  <a:lnTo>
                    <a:pt x="919" y="427"/>
                  </a:lnTo>
                  <a:cubicBezTo>
                    <a:pt x="919" y="436"/>
                    <a:pt x="915" y="431"/>
                    <a:pt x="915" y="440"/>
                  </a:cubicBezTo>
                  <a:lnTo>
                    <a:pt x="915" y="447"/>
                  </a:lnTo>
                  <a:lnTo>
                    <a:pt x="919" y="447"/>
                  </a:lnTo>
                  <a:lnTo>
                    <a:pt x="918" y="481"/>
                  </a:lnTo>
                  <a:lnTo>
                    <a:pt x="910" y="500"/>
                  </a:lnTo>
                  <a:lnTo>
                    <a:pt x="910" y="545"/>
                  </a:lnTo>
                  <a:lnTo>
                    <a:pt x="907" y="552"/>
                  </a:lnTo>
                  <a:lnTo>
                    <a:pt x="908" y="578"/>
                  </a:lnTo>
                  <a:lnTo>
                    <a:pt x="888" y="607"/>
                  </a:lnTo>
                  <a:lnTo>
                    <a:pt x="890" y="607"/>
                  </a:lnTo>
                  <a:lnTo>
                    <a:pt x="900" y="624"/>
                  </a:lnTo>
                  <a:lnTo>
                    <a:pt x="900" y="661"/>
                  </a:lnTo>
                  <a:lnTo>
                    <a:pt x="903" y="661"/>
                  </a:lnTo>
                  <a:lnTo>
                    <a:pt x="903" y="693"/>
                  </a:lnTo>
                  <a:lnTo>
                    <a:pt x="907" y="693"/>
                  </a:lnTo>
                  <a:cubicBezTo>
                    <a:pt x="906" y="710"/>
                    <a:pt x="903" y="701"/>
                    <a:pt x="903" y="711"/>
                  </a:cubicBezTo>
                  <a:lnTo>
                    <a:pt x="903" y="718"/>
                  </a:lnTo>
                  <a:cubicBezTo>
                    <a:pt x="897" y="719"/>
                    <a:pt x="887" y="729"/>
                    <a:pt x="887" y="738"/>
                  </a:cubicBezTo>
                  <a:lnTo>
                    <a:pt x="887" y="745"/>
                  </a:lnTo>
                  <a:cubicBezTo>
                    <a:pt x="887" y="757"/>
                    <a:pt x="899" y="757"/>
                    <a:pt x="900" y="773"/>
                  </a:cubicBezTo>
                  <a:lnTo>
                    <a:pt x="896" y="773"/>
                  </a:lnTo>
                  <a:lnTo>
                    <a:pt x="897" y="784"/>
                  </a:lnTo>
                  <a:lnTo>
                    <a:pt x="903" y="795"/>
                  </a:lnTo>
                  <a:lnTo>
                    <a:pt x="903" y="805"/>
                  </a:lnTo>
                  <a:cubicBezTo>
                    <a:pt x="903" y="814"/>
                    <a:pt x="907" y="809"/>
                    <a:pt x="907" y="818"/>
                  </a:cubicBezTo>
                  <a:lnTo>
                    <a:pt x="907" y="842"/>
                  </a:lnTo>
                  <a:cubicBezTo>
                    <a:pt x="907" y="848"/>
                    <a:pt x="905" y="848"/>
                    <a:pt x="903" y="852"/>
                  </a:cubicBezTo>
                  <a:lnTo>
                    <a:pt x="903" y="872"/>
                  </a:lnTo>
                  <a:cubicBezTo>
                    <a:pt x="901" y="877"/>
                    <a:pt x="900" y="877"/>
                    <a:pt x="900" y="882"/>
                  </a:cubicBezTo>
                  <a:lnTo>
                    <a:pt x="900" y="902"/>
                  </a:lnTo>
                  <a:lnTo>
                    <a:pt x="896" y="902"/>
                  </a:lnTo>
                  <a:lnTo>
                    <a:pt x="907" y="924"/>
                  </a:lnTo>
                  <a:lnTo>
                    <a:pt x="907" y="939"/>
                  </a:lnTo>
                  <a:cubicBezTo>
                    <a:pt x="907" y="948"/>
                    <a:pt x="910" y="943"/>
                    <a:pt x="910" y="952"/>
                  </a:cubicBezTo>
                  <a:lnTo>
                    <a:pt x="910" y="972"/>
                  </a:lnTo>
                  <a:cubicBezTo>
                    <a:pt x="910" y="980"/>
                    <a:pt x="907" y="975"/>
                    <a:pt x="907" y="984"/>
                  </a:cubicBezTo>
                  <a:lnTo>
                    <a:pt x="907" y="1014"/>
                  </a:lnTo>
                  <a:cubicBezTo>
                    <a:pt x="907" y="1022"/>
                    <a:pt x="910" y="1018"/>
                    <a:pt x="910" y="1026"/>
                  </a:cubicBezTo>
                  <a:lnTo>
                    <a:pt x="910" y="1059"/>
                  </a:lnTo>
                  <a:lnTo>
                    <a:pt x="907" y="1059"/>
                  </a:lnTo>
                  <a:lnTo>
                    <a:pt x="907" y="1069"/>
                  </a:lnTo>
                  <a:cubicBezTo>
                    <a:pt x="907" y="1077"/>
                    <a:pt x="903" y="1072"/>
                    <a:pt x="903" y="1081"/>
                  </a:cubicBezTo>
                  <a:lnTo>
                    <a:pt x="903" y="1091"/>
                  </a:lnTo>
                  <a:lnTo>
                    <a:pt x="907" y="1091"/>
                  </a:lnTo>
                  <a:lnTo>
                    <a:pt x="907" y="1101"/>
                  </a:lnTo>
                  <a:cubicBezTo>
                    <a:pt x="907" y="1109"/>
                    <a:pt x="903" y="1105"/>
                    <a:pt x="903" y="1113"/>
                  </a:cubicBezTo>
                  <a:lnTo>
                    <a:pt x="903" y="1198"/>
                  </a:lnTo>
                  <a:lnTo>
                    <a:pt x="900" y="1198"/>
                  </a:lnTo>
                  <a:lnTo>
                    <a:pt x="900" y="1208"/>
                  </a:lnTo>
                  <a:cubicBezTo>
                    <a:pt x="900" y="1209"/>
                    <a:pt x="893" y="1233"/>
                    <a:pt x="893" y="1235"/>
                  </a:cubicBezTo>
                  <a:lnTo>
                    <a:pt x="893" y="1245"/>
                  </a:lnTo>
                  <a:cubicBezTo>
                    <a:pt x="886" y="1248"/>
                    <a:pt x="882" y="1290"/>
                    <a:pt x="868" y="1290"/>
                  </a:cubicBezTo>
                  <a:lnTo>
                    <a:pt x="861" y="1290"/>
                  </a:lnTo>
                  <a:lnTo>
                    <a:pt x="861" y="1295"/>
                  </a:lnTo>
                  <a:lnTo>
                    <a:pt x="836" y="1295"/>
                  </a:lnTo>
                  <a:cubicBezTo>
                    <a:pt x="835" y="1290"/>
                    <a:pt x="826" y="1282"/>
                    <a:pt x="822" y="1282"/>
                  </a:cubicBezTo>
                  <a:lnTo>
                    <a:pt x="820" y="1282"/>
                  </a:lnTo>
                  <a:cubicBezTo>
                    <a:pt x="814" y="1282"/>
                    <a:pt x="810" y="1284"/>
                    <a:pt x="806" y="1287"/>
                  </a:cubicBezTo>
                  <a:cubicBezTo>
                    <a:pt x="800" y="1283"/>
                    <a:pt x="759" y="1257"/>
                    <a:pt x="755" y="1257"/>
                  </a:cubicBezTo>
                  <a:lnTo>
                    <a:pt x="694" y="1257"/>
                  </a:lnTo>
                  <a:cubicBezTo>
                    <a:pt x="696" y="1267"/>
                    <a:pt x="705" y="1267"/>
                    <a:pt x="712" y="1276"/>
                  </a:cubicBezTo>
                  <a:cubicBezTo>
                    <a:pt x="717" y="1282"/>
                    <a:pt x="726" y="1290"/>
                    <a:pt x="734" y="1290"/>
                  </a:cubicBezTo>
                  <a:lnTo>
                    <a:pt x="739" y="1300"/>
                  </a:lnTo>
                  <a:lnTo>
                    <a:pt x="736" y="1300"/>
                  </a:lnTo>
                  <a:lnTo>
                    <a:pt x="736" y="1305"/>
                  </a:lnTo>
                  <a:cubicBezTo>
                    <a:pt x="733" y="1301"/>
                    <a:pt x="733" y="1300"/>
                    <a:pt x="729" y="1300"/>
                  </a:cubicBezTo>
                  <a:cubicBezTo>
                    <a:pt x="723" y="1300"/>
                    <a:pt x="726" y="1305"/>
                    <a:pt x="720" y="1304"/>
                  </a:cubicBezTo>
                  <a:lnTo>
                    <a:pt x="680" y="1305"/>
                  </a:lnTo>
                  <a:cubicBezTo>
                    <a:pt x="678" y="1305"/>
                    <a:pt x="661" y="1295"/>
                    <a:pt x="660" y="1295"/>
                  </a:cubicBezTo>
                  <a:lnTo>
                    <a:pt x="650" y="1295"/>
                  </a:lnTo>
                  <a:lnTo>
                    <a:pt x="650" y="1290"/>
                  </a:lnTo>
                  <a:lnTo>
                    <a:pt x="627" y="1290"/>
                  </a:lnTo>
                  <a:cubicBezTo>
                    <a:pt x="622" y="1290"/>
                    <a:pt x="622" y="1286"/>
                    <a:pt x="618" y="1282"/>
                  </a:cubicBezTo>
                  <a:lnTo>
                    <a:pt x="609" y="1295"/>
                  </a:lnTo>
                  <a:lnTo>
                    <a:pt x="562" y="1295"/>
                  </a:lnTo>
                  <a:lnTo>
                    <a:pt x="562" y="1290"/>
                  </a:lnTo>
                  <a:lnTo>
                    <a:pt x="555" y="1290"/>
                  </a:lnTo>
                  <a:cubicBezTo>
                    <a:pt x="548" y="1290"/>
                    <a:pt x="549" y="1282"/>
                    <a:pt x="546" y="1282"/>
                  </a:cubicBezTo>
                  <a:cubicBezTo>
                    <a:pt x="541" y="1282"/>
                    <a:pt x="538" y="1290"/>
                    <a:pt x="537" y="1295"/>
                  </a:cubicBezTo>
                  <a:lnTo>
                    <a:pt x="511" y="1295"/>
                  </a:lnTo>
                  <a:lnTo>
                    <a:pt x="511" y="1300"/>
                  </a:lnTo>
                  <a:lnTo>
                    <a:pt x="477" y="1300"/>
                  </a:lnTo>
                  <a:lnTo>
                    <a:pt x="477" y="1295"/>
                  </a:lnTo>
                  <a:cubicBezTo>
                    <a:pt x="470" y="1297"/>
                    <a:pt x="474" y="1300"/>
                    <a:pt x="468" y="1300"/>
                  </a:cubicBezTo>
                  <a:lnTo>
                    <a:pt x="451" y="1300"/>
                  </a:lnTo>
                  <a:lnTo>
                    <a:pt x="451" y="1295"/>
                  </a:lnTo>
                  <a:lnTo>
                    <a:pt x="438" y="1295"/>
                  </a:lnTo>
                  <a:lnTo>
                    <a:pt x="438" y="1300"/>
                  </a:lnTo>
                  <a:lnTo>
                    <a:pt x="383" y="1299"/>
                  </a:lnTo>
                  <a:lnTo>
                    <a:pt x="379" y="1290"/>
                  </a:lnTo>
                  <a:lnTo>
                    <a:pt x="371" y="1290"/>
                  </a:lnTo>
                  <a:cubicBezTo>
                    <a:pt x="365" y="1290"/>
                    <a:pt x="366" y="1282"/>
                    <a:pt x="363" y="1282"/>
                  </a:cubicBezTo>
                  <a:cubicBezTo>
                    <a:pt x="358" y="1282"/>
                    <a:pt x="355" y="1290"/>
                    <a:pt x="354" y="1295"/>
                  </a:cubicBezTo>
                  <a:lnTo>
                    <a:pt x="271" y="1295"/>
                  </a:lnTo>
                  <a:cubicBezTo>
                    <a:pt x="265" y="1295"/>
                    <a:pt x="267" y="1300"/>
                    <a:pt x="264" y="1300"/>
                  </a:cubicBezTo>
                  <a:cubicBezTo>
                    <a:pt x="258" y="1300"/>
                    <a:pt x="261" y="1295"/>
                    <a:pt x="255" y="1295"/>
                  </a:cubicBezTo>
                  <a:lnTo>
                    <a:pt x="236" y="1295"/>
                  </a:lnTo>
                  <a:lnTo>
                    <a:pt x="236" y="1300"/>
                  </a:lnTo>
                  <a:lnTo>
                    <a:pt x="218" y="1300"/>
                  </a:lnTo>
                  <a:lnTo>
                    <a:pt x="218" y="1295"/>
                  </a:lnTo>
                  <a:lnTo>
                    <a:pt x="203" y="1295"/>
                  </a:lnTo>
                  <a:cubicBezTo>
                    <a:pt x="199" y="1295"/>
                    <a:pt x="199" y="1297"/>
                    <a:pt x="195" y="1300"/>
                  </a:cubicBezTo>
                  <a:lnTo>
                    <a:pt x="174" y="1299"/>
                  </a:lnTo>
                  <a:lnTo>
                    <a:pt x="169" y="1305"/>
                  </a:lnTo>
                  <a:lnTo>
                    <a:pt x="106" y="1305"/>
                  </a:lnTo>
                  <a:cubicBezTo>
                    <a:pt x="103" y="1308"/>
                    <a:pt x="103" y="1310"/>
                    <a:pt x="99" y="1310"/>
                  </a:cubicBezTo>
                  <a:lnTo>
                    <a:pt x="92" y="1309"/>
                  </a:lnTo>
                  <a:lnTo>
                    <a:pt x="92" y="1305"/>
                  </a:lnTo>
                  <a:lnTo>
                    <a:pt x="51" y="1305"/>
                  </a:lnTo>
                  <a:cubicBezTo>
                    <a:pt x="47" y="1304"/>
                    <a:pt x="47" y="1303"/>
                    <a:pt x="44" y="1300"/>
                  </a:cubicBezTo>
                  <a:lnTo>
                    <a:pt x="34" y="1300"/>
                  </a:lnTo>
                  <a:cubicBezTo>
                    <a:pt x="23" y="1289"/>
                    <a:pt x="13" y="1275"/>
                    <a:pt x="5" y="1260"/>
                  </a:cubicBezTo>
                  <a:cubicBezTo>
                    <a:pt x="5" y="1244"/>
                    <a:pt x="9" y="1217"/>
                    <a:pt x="0" y="1213"/>
                  </a:cubicBezTo>
                  <a:lnTo>
                    <a:pt x="0" y="1141"/>
                  </a:lnTo>
                  <a:lnTo>
                    <a:pt x="5" y="1138"/>
                  </a:lnTo>
                  <a:close/>
                </a:path>
              </a:pathLst>
            </a:custGeom>
            <a:solidFill>
              <a:srgbClr val="E500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endParaRPr>
            </a:p>
          </p:txBody>
        </p:sp>
        <p:sp>
          <p:nvSpPr>
            <p:cNvPr id="23" name="Freeform 151"/>
            <p:cNvSpPr>
              <a:spLocks noEditPoints="1"/>
            </p:cNvSpPr>
            <p:nvPr>
              <p:custDataLst>
                <p:tags r:id="rId8"/>
              </p:custDataLst>
            </p:nvPr>
          </p:nvSpPr>
          <p:spPr bwMode="auto">
            <a:xfrm>
              <a:off x="4933269" y="4482420"/>
              <a:ext cx="138113" cy="458788"/>
            </a:xfrm>
            <a:custGeom>
              <a:gdLst>
                <a:gd name="T0" fmla="*/ 170 w 366"/>
                <a:gd name="T1" fmla="*/ 179 h 1245"/>
                <a:gd name="T2" fmla="*/ 182 w 366"/>
                <a:gd name="T3" fmla="*/ 3 h 1245"/>
                <a:gd name="T4" fmla="*/ 208 w 366"/>
                <a:gd name="T5" fmla="*/ 118 h 1245"/>
                <a:gd name="T6" fmla="*/ 310 w 366"/>
                <a:gd name="T7" fmla="*/ 92 h 1245"/>
                <a:gd name="T8" fmla="*/ 342 w 366"/>
                <a:gd name="T9" fmla="*/ 74 h 1245"/>
                <a:gd name="T10" fmla="*/ 352 w 366"/>
                <a:gd name="T11" fmla="*/ 184 h 1245"/>
                <a:gd name="T12" fmla="*/ 209 w 366"/>
                <a:gd name="T13" fmla="*/ 337 h 1245"/>
                <a:gd name="T14" fmla="*/ 212 w 366"/>
                <a:gd name="T15" fmla="*/ 610 h 1245"/>
                <a:gd name="T16" fmla="*/ 170 w 366"/>
                <a:gd name="T17" fmla="*/ 592 h 1245"/>
                <a:gd name="T18" fmla="*/ 70 w 366"/>
                <a:gd name="T19" fmla="*/ 330 h 1245"/>
                <a:gd name="T20" fmla="*/ 15 w 366"/>
                <a:gd name="T21" fmla="*/ 191 h 1245"/>
                <a:gd name="T22" fmla="*/ 39 w 366"/>
                <a:gd name="T23" fmla="*/ 76 h 1245"/>
                <a:gd name="T24" fmla="*/ 57 w 366"/>
                <a:gd name="T25" fmla="*/ 144 h 1245"/>
                <a:gd name="T26" fmla="*/ 54 w 366"/>
                <a:gd name="T27" fmla="*/ 220 h 1245"/>
                <a:gd name="T28" fmla="*/ 79 w 366"/>
                <a:gd name="T29" fmla="*/ 287 h 1245"/>
                <a:gd name="T30" fmla="*/ 170 w 366"/>
                <a:gd name="T31" fmla="*/ 295 h 1245"/>
                <a:gd name="T32" fmla="*/ 209 w 366"/>
                <a:gd name="T33" fmla="*/ 254 h 1245"/>
                <a:gd name="T34" fmla="*/ 315 w 366"/>
                <a:gd name="T35" fmla="*/ 230 h 1245"/>
                <a:gd name="T36" fmla="*/ 209 w 366"/>
                <a:gd name="T37" fmla="*/ 254 h 1245"/>
                <a:gd name="T38" fmla="*/ 134 w 366"/>
                <a:gd name="T39" fmla="*/ 909 h 1245"/>
                <a:gd name="T40" fmla="*/ 200 w 366"/>
                <a:gd name="T41" fmla="*/ 987 h 1245"/>
                <a:gd name="T42" fmla="*/ 74 w 366"/>
                <a:gd name="T43" fmla="*/ 1026 h 1245"/>
                <a:gd name="T44" fmla="*/ 157 w 366"/>
                <a:gd name="T45" fmla="*/ 1000 h 1245"/>
                <a:gd name="T46" fmla="*/ 142 w 366"/>
                <a:gd name="T47" fmla="*/ 947 h 1245"/>
                <a:gd name="T48" fmla="*/ 101 w 366"/>
                <a:gd name="T49" fmla="*/ 994 h 1245"/>
                <a:gd name="T50" fmla="*/ 0 w 366"/>
                <a:gd name="T51" fmla="*/ 880 h 1245"/>
                <a:gd name="T52" fmla="*/ 232 w 366"/>
                <a:gd name="T53" fmla="*/ 697 h 1245"/>
                <a:gd name="T54" fmla="*/ 364 w 366"/>
                <a:gd name="T55" fmla="*/ 859 h 1245"/>
                <a:gd name="T56" fmla="*/ 338 w 366"/>
                <a:gd name="T57" fmla="*/ 1192 h 1245"/>
                <a:gd name="T58" fmla="*/ 156 w 366"/>
                <a:gd name="T59" fmla="*/ 1245 h 1245"/>
                <a:gd name="T60" fmla="*/ 7 w 366"/>
                <a:gd name="T61" fmla="*/ 1120 h 1245"/>
                <a:gd name="T62" fmla="*/ 41 w 366"/>
                <a:gd name="T63" fmla="*/ 1002 h 1245"/>
                <a:gd name="T64" fmla="*/ 57 w 366"/>
                <a:gd name="T65" fmla="*/ 1156 h 1245"/>
                <a:gd name="T66" fmla="*/ 294 w 366"/>
                <a:gd name="T67" fmla="*/ 1190 h 1245"/>
                <a:gd name="T68" fmla="*/ 323 w 366"/>
                <a:gd name="T69" fmla="*/ 1062 h 1245"/>
                <a:gd name="T70" fmla="*/ 249 w 366"/>
                <a:gd name="T71" fmla="*/ 1036 h 1245"/>
                <a:gd name="T72" fmla="*/ 271 w 366"/>
                <a:gd name="T73" fmla="*/ 1178 h 1245"/>
                <a:gd name="T74" fmla="*/ 259 w 366"/>
                <a:gd name="T75" fmla="*/ 1203 h 1245"/>
                <a:gd name="T76" fmla="*/ 212 w 366"/>
                <a:gd name="T77" fmla="*/ 1103 h 1245"/>
                <a:gd name="T78" fmla="*/ 81 w 366"/>
                <a:gd name="T79" fmla="*/ 1117 h 1245"/>
                <a:gd name="T80" fmla="*/ 192 w 366"/>
                <a:gd name="T81" fmla="*/ 1081 h 1245"/>
                <a:gd name="T82" fmla="*/ 211 w 366"/>
                <a:gd name="T83" fmla="*/ 1074 h 1245"/>
                <a:gd name="T84" fmla="*/ 221 w 366"/>
                <a:gd name="T85" fmla="*/ 975 h 1245"/>
                <a:gd name="T86" fmla="*/ 113 w 366"/>
                <a:gd name="T87" fmla="*/ 869 h 1245"/>
                <a:gd name="T88" fmla="*/ 90 w 366"/>
                <a:gd name="T89" fmla="*/ 833 h 1245"/>
                <a:gd name="T90" fmla="*/ 184 w 366"/>
                <a:gd name="T91" fmla="*/ 802 h 1245"/>
                <a:gd name="T92" fmla="*/ 192 w 366"/>
                <a:gd name="T93" fmla="*/ 735 h 1245"/>
                <a:gd name="T94" fmla="*/ 86 w 366"/>
                <a:gd name="T95" fmla="*/ 745 h 1245"/>
                <a:gd name="T96" fmla="*/ 42 w 366"/>
                <a:gd name="T97" fmla="*/ 888 h 1245"/>
                <a:gd name="T98" fmla="*/ 223 w 366"/>
                <a:gd name="T99" fmla="*/ 761 h 1245"/>
                <a:gd name="T100" fmla="*/ 235 w 366"/>
                <a:gd name="T101" fmla="*/ 781 h 1245"/>
                <a:gd name="T102" fmla="*/ 310 w 366"/>
                <a:gd name="T103" fmla="*/ 767 h 1245"/>
                <a:gd name="T104" fmla="*/ 274 w 366"/>
                <a:gd name="T105" fmla="*/ 829 h 1245"/>
                <a:gd name="T106" fmla="*/ 292 w 366"/>
                <a:gd name="T107" fmla="*/ 867 h 1245"/>
                <a:gd name="T108" fmla="*/ 227 w 366"/>
                <a:gd name="T109" fmla="*/ 867 h 1245"/>
                <a:gd name="T110" fmla="*/ 299 w 366"/>
                <a:gd name="T111" fmla="*/ 891 h 1245"/>
                <a:gd name="T112" fmla="*/ 276 w 366"/>
                <a:gd name="T113" fmla="*/ 950 h 1245"/>
                <a:gd name="T114" fmla="*/ 266 w 366"/>
                <a:gd name="T115" fmla="*/ 972 h 1245"/>
                <a:gd name="T116" fmla="*/ 324 w 366"/>
                <a:gd name="T117" fmla="*/ 1035 h 1245"/>
                <a:gd name="T118" fmla="*/ 322 w 366"/>
                <a:gd name="T119" fmla="*/ 869 h 1245"/>
                <a:gd name="T120" fmla="*/ 213 w 366"/>
                <a:gd name="T121" fmla="*/ 735 h 12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6" h="1245">
                  <a:moveTo>
                    <a:pt x="54" y="181"/>
                  </a:moveTo>
                  <a:lnTo>
                    <a:pt x="62" y="180"/>
                  </a:lnTo>
                  <a:lnTo>
                    <a:pt x="170" y="179"/>
                  </a:lnTo>
                  <a:lnTo>
                    <a:pt x="165" y="49"/>
                  </a:lnTo>
                  <a:cubicBezTo>
                    <a:pt x="164" y="31"/>
                    <a:pt x="165" y="20"/>
                    <a:pt x="168" y="15"/>
                  </a:cubicBezTo>
                  <a:cubicBezTo>
                    <a:pt x="172" y="11"/>
                    <a:pt x="176" y="7"/>
                    <a:pt x="182" y="3"/>
                  </a:cubicBezTo>
                  <a:cubicBezTo>
                    <a:pt x="188" y="0"/>
                    <a:pt x="194" y="0"/>
                    <a:pt x="200" y="3"/>
                  </a:cubicBezTo>
                  <a:cubicBezTo>
                    <a:pt x="205" y="8"/>
                    <a:pt x="208" y="14"/>
                    <a:pt x="208" y="21"/>
                  </a:cubicBezTo>
                  <a:lnTo>
                    <a:pt x="208" y="118"/>
                  </a:lnTo>
                  <a:lnTo>
                    <a:pt x="209" y="177"/>
                  </a:lnTo>
                  <a:lnTo>
                    <a:pt x="315" y="176"/>
                  </a:lnTo>
                  <a:lnTo>
                    <a:pt x="310" y="92"/>
                  </a:lnTo>
                  <a:cubicBezTo>
                    <a:pt x="309" y="84"/>
                    <a:pt x="310" y="77"/>
                    <a:pt x="314" y="73"/>
                  </a:cubicBezTo>
                  <a:cubicBezTo>
                    <a:pt x="317" y="68"/>
                    <a:pt x="322" y="66"/>
                    <a:pt x="328" y="65"/>
                  </a:cubicBezTo>
                  <a:cubicBezTo>
                    <a:pt x="333" y="65"/>
                    <a:pt x="337" y="68"/>
                    <a:pt x="342" y="74"/>
                  </a:cubicBezTo>
                  <a:cubicBezTo>
                    <a:pt x="346" y="81"/>
                    <a:pt x="349" y="93"/>
                    <a:pt x="350" y="112"/>
                  </a:cubicBezTo>
                  <a:lnTo>
                    <a:pt x="352" y="156"/>
                  </a:lnTo>
                  <a:cubicBezTo>
                    <a:pt x="352" y="163"/>
                    <a:pt x="352" y="172"/>
                    <a:pt x="352" y="184"/>
                  </a:cubicBezTo>
                  <a:cubicBezTo>
                    <a:pt x="352" y="215"/>
                    <a:pt x="349" y="242"/>
                    <a:pt x="345" y="264"/>
                  </a:cubicBezTo>
                  <a:cubicBezTo>
                    <a:pt x="341" y="287"/>
                    <a:pt x="331" y="303"/>
                    <a:pt x="314" y="313"/>
                  </a:cubicBezTo>
                  <a:cubicBezTo>
                    <a:pt x="298" y="324"/>
                    <a:pt x="263" y="331"/>
                    <a:pt x="209" y="337"/>
                  </a:cubicBezTo>
                  <a:lnTo>
                    <a:pt x="209" y="519"/>
                  </a:lnTo>
                  <a:cubicBezTo>
                    <a:pt x="209" y="548"/>
                    <a:pt x="210" y="570"/>
                    <a:pt x="211" y="583"/>
                  </a:cubicBezTo>
                  <a:cubicBezTo>
                    <a:pt x="211" y="596"/>
                    <a:pt x="212" y="605"/>
                    <a:pt x="212" y="610"/>
                  </a:cubicBezTo>
                  <a:cubicBezTo>
                    <a:pt x="211" y="620"/>
                    <a:pt x="209" y="628"/>
                    <a:pt x="205" y="634"/>
                  </a:cubicBezTo>
                  <a:cubicBezTo>
                    <a:pt x="202" y="641"/>
                    <a:pt x="197" y="644"/>
                    <a:pt x="192" y="643"/>
                  </a:cubicBezTo>
                  <a:cubicBezTo>
                    <a:pt x="178" y="643"/>
                    <a:pt x="170" y="626"/>
                    <a:pt x="170" y="592"/>
                  </a:cubicBezTo>
                  <a:lnTo>
                    <a:pt x="170" y="507"/>
                  </a:lnTo>
                  <a:lnTo>
                    <a:pt x="169" y="337"/>
                  </a:lnTo>
                  <a:cubicBezTo>
                    <a:pt x="125" y="337"/>
                    <a:pt x="92" y="334"/>
                    <a:pt x="70" y="330"/>
                  </a:cubicBezTo>
                  <a:cubicBezTo>
                    <a:pt x="48" y="325"/>
                    <a:pt x="33" y="310"/>
                    <a:pt x="26" y="284"/>
                  </a:cubicBezTo>
                  <a:cubicBezTo>
                    <a:pt x="19" y="259"/>
                    <a:pt x="15" y="237"/>
                    <a:pt x="15" y="221"/>
                  </a:cubicBezTo>
                  <a:cubicBezTo>
                    <a:pt x="15" y="204"/>
                    <a:pt x="15" y="194"/>
                    <a:pt x="15" y="191"/>
                  </a:cubicBezTo>
                  <a:lnTo>
                    <a:pt x="15" y="121"/>
                  </a:lnTo>
                  <a:cubicBezTo>
                    <a:pt x="15" y="106"/>
                    <a:pt x="18" y="95"/>
                    <a:pt x="22" y="87"/>
                  </a:cubicBezTo>
                  <a:cubicBezTo>
                    <a:pt x="27" y="79"/>
                    <a:pt x="33" y="76"/>
                    <a:pt x="39" y="76"/>
                  </a:cubicBezTo>
                  <a:cubicBezTo>
                    <a:pt x="45" y="77"/>
                    <a:pt x="50" y="80"/>
                    <a:pt x="54" y="87"/>
                  </a:cubicBezTo>
                  <a:cubicBezTo>
                    <a:pt x="58" y="94"/>
                    <a:pt x="61" y="102"/>
                    <a:pt x="61" y="112"/>
                  </a:cubicBezTo>
                  <a:lnTo>
                    <a:pt x="57" y="144"/>
                  </a:lnTo>
                  <a:lnTo>
                    <a:pt x="55" y="168"/>
                  </a:lnTo>
                  <a:lnTo>
                    <a:pt x="54" y="181"/>
                  </a:lnTo>
                  <a:close/>
                  <a:moveTo>
                    <a:pt x="54" y="220"/>
                  </a:moveTo>
                  <a:cubicBezTo>
                    <a:pt x="53" y="231"/>
                    <a:pt x="53" y="239"/>
                    <a:pt x="54" y="243"/>
                  </a:cubicBezTo>
                  <a:cubicBezTo>
                    <a:pt x="55" y="247"/>
                    <a:pt x="57" y="254"/>
                    <a:pt x="61" y="264"/>
                  </a:cubicBezTo>
                  <a:cubicBezTo>
                    <a:pt x="65" y="273"/>
                    <a:pt x="71" y="281"/>
                    <a:pt x="79" y="287"/>
                  </a:cubicBezTo>
                  <a:cubicBezTo>
                    <a:pt x="86" y="293"/>
                    <a:pt x="111" y="296"/>
                    <a:pt x="152" y="295"/>
                  </a:cubicBezTo>
                  <a:lnTo>
                    <a:pt x="161" y="295"/>
                  </a:lnTo>
                  <a:lnTo>
                    <a:pt x="170" y="295"/>
                  </a:lnTo>
                  <a:lnTo>
                    <a:pt x="169" y="218"/>
                  </a:lnTo>
                  <a:lnTo>
                    <a:pt x="54" y="220"/>
                  </a:lnTo>
                  <a:close/>
                  <a:moveTo>
                    <a:pt x="209" y="254"/>
                  </a:moveTo>
                  <a:lnTo>
                    <a:pt x="209" y="294"/>
                  </a:lnTo>
                  <a:cubicBezTo>
                    <a:pt x="245" y="294"/>
                    <a:pt x="272" y="289"/>
                    <a:pt x="289" y="280"/>
                  </a:cubicBezTo>
                  <a:cubicBezTo>
                    <a:pt x="306" y="272"/>
                    <a:pt x="315" y="255"/>
                    <a:pt x="315" y="230"/>
                  </a:cubicBezTo>
                  <a:lnTo>
                    <a:pt x="315" y="216"/>
                  </a:lnTo>
                  <a:lnTo>
                    <a:pt x="209" y="218"/>
                  </a:lnTo>
                  <a:lnTo>
                    <a:pt x="209" y="254"/>
                  </a:lnTo>
                  <a:close/>
                  <a:moveTo>
                    <a:pt x="62" y="975"/>
                  </a:moveTo>
                  <a:cubicBezTo>
                    <a:pt x="61" y="946"/>
                    <a:pt x="67" y="929"/>
                    <a:pt x="80" y="921"/>
                  </a:cubicBezTo>
                  <a:cubicBezTo>
                    <a:pt x="93" y="914"/>
                    <a:pt x="111" y="910"/>
                    <a:pt x="134" y="909"/>
                  </a:cubicBezTo>
                  <a:cubicBezTo>
                    <a:pt x="158" y="907"/>
                    <a:pt x="173" y="909"/>
                    <a:pt x="181" y="915"/>
                  </a:cubicBezTo>
                  <a:cubicBezTo>
                    <a:pt x="192" y="924"/>
                    <a:pt x="198" y="937"/>
                    <a:pt x="199" y="956"/>
                  </a:cubicBezTo>
                  <a:cubicBezTo>
                    <a:pt x="199" y="974"/>
                    <a:pt x="200" y="984"/>
                    <a:pt x="200" y="987"/>
                  </a:cubicBezTo>
                  <a:cubicBezTo>
                    <a:pt x="199" y="998"/>
                    <a:pt x="195" y="1010"/>
                    <a:pt x="187" y="1024"/>
                  </a:cubicBezTo>
                  <a:cubicBezTo>
                    <a:pt x="178" y="1038"/>
                    <a:pt x="158" y="1045"/>
                    <a:pt x="126" y="1045"/>
                  </a:cubicBezTo>
                  <a:cubicBezTo>
                    <a:pt x="99" y="1045"/>
                    <a:pt x="82" y="1039"/>
                    <a:pt x="74" y="1026"/>
                  </a:cubicBezTo>
                  <a:cubicBezTo>
                    <a:pt x="66" y="1014"/>
                    <a:pt x="62" y="996"/>
                    <a:pt x="62" y="975"/>
                  </a:cubicBezTo>
                  <a:close/>
                  <a:moveTo>
                    <a:pt x="124" y="1006"/>
                  </a:moveTo>
                  <a:cubicBezTo>
                    <a:pt x="141" y="1007"/>
                    <a:pt x="153" y="1006"/>
                    <a:pt x="157" y="1000"/>
                  </a:cubicBezTo>
                  <a:cubicBezTo>
                    <a:pt x="162" y="995"/>
                    <a:pt x="164" y="987"/>
                    <a:pt x="164" y="977"/>
                  </a:cubicBezTo>
                  <a:cubicBezTo>
                    <a:pt x="165" y="967"/>
                    <a:pt x="164" y="960"/>
                    <a:pt x="162" y="956"/>
                  </a:cubicBezTo>
                  <a:cubicBezTo>
                    <a:pt x="158" y="951"/>
                    <a:pt x="151" y="948"/>
                    <a:pt x="142" y="947"/>
                  </a:cubicBezTo>
                  <a:cubicBezTo>
                    <a:pt x="110" y="946"/>
                    <a:pt x="95" y="954"/>
                    <a:pt x="98" y="970"/>
                  </a:cubicBezTo>
                  <a:lnTo>
                    <a:pt x="99" y="975"/>
                  </a:lnTo>
                  <a:lnTo>
                    <a:pt x="101" y="994"/>
                  </a:lnTo>
                  <a:cubicBezTo>
                    <a:pt x="102" y="1002"/>
                    <a:pt x="109" y="1006"/>
                    <a:pt x="124" y="1006"/>
                  </a:cubicBezTo>
                  <a:close/>
                  <a:moveTo>
                    <a:pt x="0" y="964"/>
                  </a:moveTo>
                  <a:lnTo>
                    <a:pt x="0" y="880"/>
                  </a:lnTo>
                  <a:cubicBezTo>
                    <a:pt x="0" y="865"/>
                    <a:pt x="2" y="842"/>
                    <a:pt x="4" y="811"/>
                  </a:cubicBezTo>
                  <a:cubicBezTo>
                    <a:pt x="6" y="780"/>
                    <a:pt x="15" y="752"/>
                    <a:pt x="30" y="727"/>
                  </a:cubicBezTo>
                  <a:cubicBezTo>
                    <a:pt x="46" y="702"/>
                    <a:pt x="113" y="692"/>
                    <a:pt x="232" y="697"/>
                  </a:cubicBezTo>
                  <a:cubicBezTo>
                    <a:pt x="286" y="699"/>
                    <a:pt x="320" y="709"/>
                    <a:pt x="335" y="727"/>
                  </a:cubicBezTo>
                  <a:cubicBezTo>
                    <a:pt x="350" y="744"/>
                    <a:pt x="359" y="764"/>
                    <a:pt x="360" y="788"/>
                  </a:cubicBezTo>
                  <a:lnTo>
                    <a:pt x="364" y="859"/>
                  </a:lnTo>
                  <a:lnTo>
                    <a:pt x="366" y="991"/>
                  </a:lnTo>
                  <a:lnTo>
                    <a:pt x="362" y="1090"/>
                  </a:lnTo>
                  <a:cubicBezTo>
                    <a:pt x="359" y="1136"/>
                    <a:pt x="351" y="1170"/>
                    <a:pt x="338" y="1192"/>
                  </a:cubicBezTo>
                  <a:cubicBezTo>
                    <a:pt x="326" y="1213"/>
                    <a:pt x="312" y="1227"/>
                    <a:pt x="299" y="1235"/>
                  </a:cubicBezTo>
                  <a:cubicBezTo>
                    <a:pt x="286" y="1242"/>
                    <a:pt x="267" y="1245"/>
                    <a:pt x="244" y="1245"/>
                  </a:cubicBezTo>
                  <a:lnTo>
                    <a:pt x="156" y="1245"/>
                  </a:lnTo>
                  <a:cubicBezTo>
                    <a:pt x="111" y="1245"/>
                    <a:pt x="81" y="1241"/>
                    <a:pt x="67" y="1232"/>
                  </a:cubicBezTo>
                  <a:cubicBezTo>
                    <a:pt x="52" y="1223"/>
                    <a:pt x="39" y="1209"/>
                    <a:pt x="26" y="1191"/>
                  </a:cubicBezTo>
                  <a:cubicBezTo>
                    <a:pt x="14" y="1173"/>
                    <a:pt x="8" y="1149"/>
                    <a:pt x="7" y="1120"/>
                  </a:cubicBezTo>
                  <a:lnTo>
                    <a:pt x="3" y="1049"/>
                  </a:lnTo>
                  <a:lnTo>
                    <a:pt x="0" y="964"/>
                  </a:lnTo>
                  <a:close/>
                  <a:moveTo>
                    <a:pt x="41" y="1002"/>
                  </a:moveTo>
                  <a:lnTo>
                    <a:pt x="43" y="1063"/>
                  </a:lnTo>
                  <a:cubicBezTo>
                    <a:pt x="43" y="1070"/>
                    <a:pt x="44" y="1084"/>
                    <a:pt x="47" y="1105"/>
                  </a:cubicBezTo>
                  <a:cubicBezTo>
                    <a:pt x="49" y="1125"/>
                    <a:pt x="52" y="1142"/>
                    <a:pt x="57" y="1156"/>
                  </a:cubicBezTo>
                  <a:cubicBezTo>
                    <a:pt x="62" y="1170"/>
                    <a:pt x="72" y="1183"/>
                    <a:pt x="86" y="1194"/>
                  </a:cubicBezTo>
                  <a:cubicBezTo>
                    <a:pt x="100" y="1206"/>
                    <a:pt x="136" y="1211"/>
                    <a:pt x="193" y="1211"/>
                  </a:cubicBezTo>
                  <a:cubicBezTo>
                    <a:pt x="251" y="1211"/>
                    <a:pt x="285" y="1204"/>
                    <a:pt x="294" y="1190"/>
                  </a:cubicBezTo>
                  <a:cubicBezTo>
                    <a:pt x="304" y="1176"/>
                    <a:pt x="311" y="1157"/>
                    <a:pt x="316" y="1134"/>
                  </a:cubicBezTo>
                  <a:cubicBezTo>
                    <a:pt x="321" y="1111"/>
                    <a:pt x="323" y="1092"/>
                    <a:pt x="323" y="1077"/>
                  </a:cubicBezTo>
                  <a:lnTo>
                    <a:pt x="323" y="1062"/>
                  </a:lnTo>
                  <a:cubicBezTo>
                    <a:pt x="314" y="1066"/>
                    <a:pt x="306" y="1066"/>
                    <a:pt x="299" y="1063"/>
                  </a:cubicBezTo>
                  <a:cubicBezTo>
                    <a:pt x="292" y="1059"/>
                    <a:pt x="276" y="1045"/>
                    <a:pt x="251" y="1019"/>
                  </a:cubicBezTo>
                  <a:cubicBezTo>
                    <a:pt x="250" y="1025"/>
                    <a:pt x="249" y="1030"/>
                    <a:pt x="249" y="1036"/>
                  </a:cubicBezTo>
                  <a:cubicBezTo>
                    <a:pt x="248" y="1042"/>
                    <a:pt x="248" y="1053"/>
                    <a:pt x="247" y="1071"/>
                  </a:cubicBezTo>
                  <a:cubicBezTo>
                    <a:pt x="247" y="1088"/>
                    <a:pt x="249" y="1105"/>
                    <a:pt x="255" y="1121"/>
                  </a:cubicBezTo>
                  <a:cubicBezTo>
                    <a:pt x="265" y="1158"/>
                    <a:pt x="270" y="1178"/>
                    <a:pt x="271" y="1178"/>
                  </a:cubicBezTo>
                  <a:lnTo>
                    <a:pt x="271" y="1185"/>
                  </a:lnTo>
                  <a:cubicBezTo>
                    <a:pt x="271" y="1191"/>
                    <a:pt x="270" y="1195"/>
                    <a:pt x="269" y="1196"/>
                  </a:cubicBezTo>
                  <a:cubicBezTo>
                    <a:pt x="268" y="1198"/>
                    <a:pt x="264" y="1201"/>
                    <a:pt x="259" y="1203"/>
                  </a:cubicBezTo>
                  <a:cubicBezTo>
                    <a:pt x="254" y="1205"/>
                    <a:pt x="249" y="1204"/>
                    <a:pt x="244" y="1198"/>
                  </a:cubicBezTo>
                  <a:cubicBezTo>
                    <a:pt x="235" y="1192"/>
                    <a:pt x="228" y="1178"/>
                    <a:pt x="223" y="1154"/>
                  </a:cubicBezTo>
                  <a:cubicBezTo>
                    <a:pt x="217" y="1131"/>
                    <a:pt x="214" y="1114"/>
                    <a:pt x="212" y="1103"/>
                  </a:cubicBezTo>
                  <a:cubicBezTo>
                    <a:pt x="207" y="1109"/>
                    <a:pt x="204" y="1112"/>
                    <a:pt x="201" y="1114"/>
                  </a:cubicBezTo>
                  <a:cubicBezTo>
                    <a:pt x="197" y="1116"/>
                    <a:pt x="189" y="1117"/>
                    <a:pt x="174" y="1117"/>
                  </a:cubicBezTo>
                  <a:lnTo>
                    <a:pt x="81" y="1117"/>
                  </a:lnTo>
                  <a:cubicBezTo>
                    <a:pt x="64" y="1117"/>
                    <a:pt x="56" y="1112"/>
                    <a:pt x="57" y="1102"/>
                  </a:cubicBezTo>
                  <a:cubicBezTo>
                    <a:pt x="57" y="1087"/>
                    <a:pt x="75" y="1080"/>
                    <a:pt x="111" y="1081"/>
                  </a:cubicBezTo>
                  <a:lnTo>
                    <a:pt x="192" y="1081"/>
                  </a:lnTo>
                  <a:cubicBezTo>
                    <a:pt x="198" y="1082"/>
                    <a:pt x="204" y="1084"/>
                    <a:pt x="211" y="1087"/>
                  </a:cubicBezTo>
                  <a:cubicBezTo>
                    <a:pt x="211" y="1084"/>
                    <a:pt x="210" y="1081"/>
                    <a:pt x="210" y="1079"/>
                  </a:cubicBezTo>
                  <a:cubicBezTo>
                    <a:pt x="209" y="1076"/>
                    <a:pt x="210" y="1075"/>
                    <a:pt x="211" y="1074"/>
                  </a:cubicBezTo>
                  <a:lnTo>
                    <a:pt x="213" y="1022"/>
                  </a:lnTo>
                  <a:cubicBezTo>
                    <a:pt x="213" y="1006"/>
                    <a:pt x="215" y="995"/>
                    <a:pt x="217" y="988"/>
                  </a:cubicBezTo>
                  <a:cubicBezTo>
                    <a:pt x="220" y="982"/>
                    <a:pt x="221" y="978"/>
                    <a:pt x="221" y="975"/>
                  </a:cubicBezTo>
                  <a:lnTo>
                    <a:pt x="195" y="895"/>
                  </a:lnTo>
                  <a:lnTo>
                    <a:pt x="188" y="867"/>
                  </a:lnTo>
                  <a:lnTo>
                    <a:pt x="113" y="869"/>
                  </a:lnTo>
                  <a:lnTo>
                    <a:pt x="74" y="872"/>
                  </a:lnTo>
                  <a:cubicBezTo>
                    <a:pt x="64" y="870"/>
                    <a:pt x="60" y="864"/>
                    <a:pt x="61" y="855"/>
                  </a:cubicBezTo>
                  <a:cubicBezTo>
                    <a:pt x="61" y="841"/>
                    <a:pt x="70" y="834"/>
                    <a:pt x="90" y="833"/>
                  </a:cubicBezTo>
                  <a:lnTo>
                    <a:pt x="188" y="829"/>
                  </a:lnTo>
                  <a:cubicBezTo>
                    <a:pt x="187" y="824"/>
                    <a:pt x="187" y="820"/>
                    <a:pt x="187" y="817"/>
                  </a:cubicBezTo>
                  <a:lnTo>
                    <a:pt x="184" y="802"/>
                  </a:lnTo>
                  <a:lnTo>
                    <a:pt x="184" y="770"/>
                  </a:lnTo>
                  <a:cubicBezTo>
                    <a:pt x="183" y="756"/>
                    <a:pt x="183" y="748"/>
                    <a:pt x="185" y="746"/>
                  </a:cubicBezTo>
                  <a:lnTo>
                    <a:pt x="192" y="735"/>
                  </a:lnTo>
                  <a:lnTo>
                    <a:pt x="183" y="735"/>
                  </a:lnTo>
                  <a:cubicBezTo>
                    <a:pt x="172" y="735"/>
                    <a:pt x="159" y="736"/>
                    <a:pt x="145" y="738"/>
                  </a:cubicBezTo>
                  <a:lnTo>
                    <a:pt x="86" y="745"/>
                  </a:lnTo>
                  <a:cubicBezTo>
                    <a:pt x="71" y="747"/>
                    <a:pt x="60" y="755"/>
                    <a:pt x="53" y="767"/>
                  </a:cubicBezTo>
                  <a:cubicBezTo>
                    <a:pt x="47" y="779"/>
                    <a:pt x="43" y="793"/>
                    <a:pt x="43" y="808"/>
                  </a:cubicBezTo>
                  <a:lnTo>
                    <a:pt x="42" y="888"/>
                  </a:lnTo>
                  <a:lnTo>
                    <a:pt x="41" y="1002"/>
                  </a:lnTo>
                  <a:close/>
                  <a:moveTo>
                    <a:pt x="213" y="735"/>
                  </a:moveTo>
                  <a:cubicBezTo>
                    <a:pt x="219" y="742"/>
                    <a:pt x="222" y="751"/>
                    <a:pt x="223" y="761"/>
                  </a:cubicBezTo>
                  <a:cubicBezTo>
                    <a:pt x="223" y="767"/>
                    <a:pt x="223" y="771"/>
                    <a:pt x="223" y="771"/>
                  </a:cubicBezTo>
                  <a:lnTo>
                    <a:pt x="221" y="783"/>
                  </a:lnTo>
                  <a:cubicBezTo>
                    <a:pt x="226" y="783"/>
                    <a:pt x="230" y="782"/>
                    <a:pt x="235" y="781"/>
                  </a:cubicBezTo>
                  <a:cubicBezTo>
                    <a:pt x="240" y="780"/>
                    <a:pt x="244" y="779"/>
                    <a:pt x="247" y="777"/>
                  </a:cubicBezTo>
                  <a:lnTo>
                    <a:pt x="299" y="754"/>
                  </a:lnTo>
                  <a:cubicBezTo>
                    <a:pt x="306" y="757"/>
                    <a:pt x="310" y="761"/>
                    <a:pt x="310" y="767"/>
                  </a:cubicBezTo>
                  <a:cubicBezTo>
                    <a:pt x="309" y="792"/>
                    <a:pt x="280" y="808"/>
                    <a:pt x="223" y="816"/>
                  </a:cubicBezTo>
                  <a:lnTo>
                    <a:pt x="223" y="828"/>
                  </a:lnTo>
                  <a:cubicBezTo>
                    <a:pt x="238" y="830"/>
                    <a:pt x="255" y="830"/>
                    <a:pt x="274" y="829"/>
                  </a:cubicBezTo>
                  <a:cubicBezTo>
                    <a:pt x="293" y="828"/>
                    <a:pt x="303" y="832"/>
                    <a:pt x="302" y="840"/>
                  </a:cubicBezTo>
                  <a:cubicBezTo>
                    <a:pt x="302" y="848"/>
                    <a:pt x="301" y="854"/>
                    <a:pt x="299" y="858"/>
                  </a:cubicBezTo>
                  <a:cubicBezTo>
                    <a:pt x="297" y="862"/>
                    <a:pt x="295" y="865"/>
                    <a:pt x="292" y="867"/>
                  </a:cubicBezTo>
                  <a:cubicBezTo>
                    <a:pt x="288" y="868"/>
                    <a:pt x="284" y="869"/>
                    <a:pt x="278" y="868"/>
                  </a:cubicBezTo>
                  <a:lnTo>
                    <a:pt x="245" y="867"/>
                  </a:lnTo>
                  <a:lnTo>
                    <a:pt x="227" y="867"/>
                  </a:lnTo>
                  <a:cubicBezTo>
                    <a:pt x="234" y="898"/>
                    <a:pt x="238" y="915"/>
                    <a:pt x="240" y="917"/>
                  </a:cubicBezTo>
                  <a:lnTo>
                    <a:pt x="245" y="932"/>
                  </a:lnTo>
                  <a:cubicBezTo>
                    <a:pt x="268" y="905"/>
                    <a:pt x="286" y="892"/>
                    <a:pt x="299" y="891"/>
                  </a:cubicBezTo>
                  <a:cubicBezTo>
                    <a:pt x="309" y="891"/>
                    <a:pt x="314" y="895"/>
                    <a:pt x="314" y="905"/>
                  </a:cubicBezTo>
                  <a:cubicBezTo>
                    <a:pt x="315" y="914"/>
                    <a:pt x="315" y="920"/>
                    <a:pt x="314" y="921"/>
                  </a:cubicBezTo>
                  <a:cubicBezTo>
                    <a:pt x="312" y="925"/>
                    <a:pt x="299" y="934"/>
                    <a:pt x="276" y="950"/>
                  </a:cubicBezTo>
                  <a:lnTo>
                    <a:pt x="267" y="963"/>
                  </a:lnTo>
                  <a:cubicBezTo>
                    <a:pt x="264" y="966"/>
                    <a:pt x="263" y="967"/>
                    <a:pt x="264" y="968"/>
                  </a:cubicBezTo>
                  <a:cubicBezTo>
                    <a:pt x="264" y="969"/>
                    <a:pt x="265" y="970"/>
                    <a:pt x="266" y="972"/>
                  </a:cubicBezTo>
                  <a:cubicBezTo>
                    <a:pt x="268" y="973"/>
                    <a:pt x="273" y="980"/>
                    <a:pt x="282" y="992"/>
                  </a:cubicBezTo>
                  <a:lnTo>
                    <a:pt x="316" y="1026"/>
                  </a:lnTo>
                  <a:lnTo>
                    <a:pt x="324" y="1035"/>
                  </a:lnTo>
                  <a:lnTo>
                    <a:pt x="324" y="945"/>
                  </a:lnTo>
                  <a:cubicBezTo>
                    <a:pt x="324" y="938"/>
                    <a:pt x="324" y="926"/>
                    <a:pt x="323" y="909"/>
                  </a:cubicBezTo>
                  <a:cubicBezTo>
                    <a:pt x="322" y="892"/>
                    <a:pt x="322" y="879"/>
                    <a:pt x="322" y="869"/>
                  </a:cubicBezTo>
                  <a:lnTo>
                    <a:pt x="322" y="801"/>
                  </a:lnTo>
                  <a:cubicBezTo>
                    <a:pt x="320" y="775"/>
                    <a:pt x="315" y="759"/>
                    <a:pt x="307" y="753"/>
                  </a:cubicBezTo>
                  <a:cubicBezTo>
                    <a:pt x="299" y="748"/>
                    <a:pt x="268" y="742"/>
                    <a:pt x="213" y="735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endParaRPr>
            </a:p>
          </p:txBody>
        </p:sp>
        <p:sp>
          <p:nvSpPr>
            <p:cNvPr id="24" name="Freeform 152"/>
            <p:cNvSpPr>
              <a:spLocks noEditPoints="1"/>
            </p:cNvSpPr>
            <p:nvPr>
              <p:custDataLst>
                <p:tags r:id="rId9"/>
              </p:custDataLst>
            </p:nvPr>
          </p:nvSpPr>
          <p:spPr bwMode="auto">
            <a:xfrm>
              <a:off x="4777694" y="4674508"/>
              <a:ext cx="138113" cy="228600"/>
            </a:xfrm>
            <a:custGeom>
              <a:gdLst>
                <a:gd name="T0" fmla="*/ 201 w 361"/>
                <a:gd name="T1" fmla="*/ 259 h 618"/>
                <a:gd name="T2" fmla="*/ 202 w 361"/>
                <a:gd name="T3" fmla="*/ 287 h 618"/>
                <a:gd name="T4" fmla="*/ 309 w 361"/>
                <a:gd name="T5" fmla="*/ 337 h 618"/>
                <a:gd name="T6" fmla="*/ 242 w 361"/>
                <a:gd name="T7" fmla="*/ 421 h 618"/>
                <a:gd name="T8" fmla="*/ 197 w 361"/>
                <a:gd name="T9" fmla="*/ 394 h 618"/>
                <a:gd name="T10" fmla="*/ 211 w 361"/>
                <a:gd name="T11" fmla="*/ 374 h 618"/>
                <a:gd name="T12" fmla="*/ 268 w 361"/>
                <a:gd name="T13" fmla="*/ 378 h 618"/>
                <a:gd name="T14" fmla="*/ 256 w 361"/>
                <a:gd name="T15" fmla="*/ 328 h 618"/>
                <a:gd name="T16" fmla="*/ 184 w 361"/>
                <a:gd name="T17" fmla="*/ 321 h 618"/>
                <a:gd name="T18" fmla="*/ 94 w 361"/>
                <a:gd name="T19" fmla="*/ 358 h 618"/>
                <a:gd name="T20" fmla="*/ 110 w 361"/>
                <a:gd name="T21" fmla="*/ 398 h 618"/>
                <a:gd name="T22" fmla="*/ 189 w 361"/>
                <a:gd name="T23" fmla="*/ 391 h 618"/>
                <a:gd name="T24" fmla="*/ 168 w 361"/>
                <a:gd name="T25" fmla="*/ 483 h 618"/>
                <a:gd name="T26" fmla="*/ 211 w 361"/>
                <a:gd name="T27" fmla="*/ 567 h 618"/>
                <a:gd name="T28" fmla="*/ 213 w 361"/>
                <a:gd name="T29" fmla="*/ 494 h 618"/>
                <a:gd name="T30" fmla="*/ 300 w 361"/>
                <a:gd name="T31" fmla="*/ 440 h 618"/>
                <a:gd name="T32" fmla="*/ 321 w 361"/>
                <a:gd name="T33" fmla="*/ 502 h 618"/>
                <a:gd name="T34" fmla="*/ 280 w 361"/>
                <a:gd name="T35" fmla="*/ 475 h 618"/>
                <a:gd name="T36" fmla="*/ 248 w 361"/>
                <a:gd name="T37" fmla="*/ 501 h 618"/>
                <a:gd name="T38" fmla="*/ 246 w 361"/>
                <a:gd name="T39" fmla="*/ 583 h 618"/>
                <a:gd name="T40" fmla="*/ 133 w 361"/>
                <a:gd name="T41" fmla="*/ 590 h 618"/>
                <a:gd name="T42" fmla="*/ 158 w 361"/>
                <a:gd name="T43" fmla="*/ 432 h 618"/>
                <a:gd name="T44" fmla="*/ 136 w 361"/>
                <a:gd name="T45" fmla="*/ 426 h 618"/>
                <a:gd name="T46" fmla="*/ 55 w 361"/>
                <a:gd name="T47" fmla="*/ 380 h 618"/>
                <a:gd name="T48" fmla="*/ 110 w 361"/>
                <a:gd name="T49" fmla="*/ 302 h 618"/>
                <a:gd name="T50" fmla="*/ 166 w 361"/>
                <a:gd name="T51" fmla="*/ 281 h 618"/>
                <a:gd name="T52" fmla="*/ 166 w 361"/>
                <a:gd name="T53" fmla="*/ 257 h 618"/>
                <a:gd name="T54" fmla="*/ 103 w 361"/>
                <a:gd name="T55" fmla="*/ 231 h 618"/>
                <a:gd name="T56" fmla="*/ 172 w 361"/>
                <a:gd name="T57" fmla="*/ 142 h 618"/>
                <a:gd name="T58" fmla="*/ 287 w 361"/>
                <a:gd name="T59" fmla="*/ 94 h 618"/>
                <a:gd name="T60" fmla="*/ 250 w 361"/>
                <a:gd name="T61" fmla="*/ 39 h 618"/>
                <a:gd name="T62" fmla="*/ 80 w 361"/>
                <a:gd name="T63" fmla="*/ 160 h 618"/>
                <a:gd name="T64" fmla="*/ 51 w 361"/>
                <a:gd name="T65" fmla="*/ 324 h 618"/>
                <a:gd name="T66" fmla="*/ 0 w 361"/>
                <a:gd name="T67" fmla="*/ 344 h 618"/>
                <a:gd name="T68" fmla="*/ 41 w 361"/>
                <a:gd name="T69" fmla="*/ 179 h 618"/>
                <a:gd name="T70" fmla="*/ 53 w 361"/>
                <a:gd name="T71" fmla="*/ 34 h 618"/>
                <a:gd name="T72" fmla="*/ 321 w 361"/>
                <a:gd name="T73" fmla="*/ 31 h 618"/>
                <a:gd name="T74" fmla="*/ 246 w 361"/>
                <a:gd name="T75" fmla="*/ 177 h 618"/>
                <a:gd name="T76" fmla="*/ 132 w 361"/>
                <a:gd name="T77" fmla="*/ 202 h 618"/>
                <a:gd name="T78" fmla="*/ 222 w 361"/>
                <a:gd name="T79" fmla="*/ 204 h 618"/>
                <a:gd name="T80" fmla="*/ 358 w 361"/>
                <a:gd name="T81" fmla="*/ 324 h 618"/>
                <a:gd name="T82" fmla="*/ 343 w 361"/>
                <a:gd name="T83" fmla="*/ 379 h 618"/>
                <a:gd name="T84" fmla="*/ 321 w 361"/>
                <a:gd name="T85" fmla="*/ 337 h 618"/>
                <a:gd name="T86" fmla="*/ 247 w 361"/>
                <a:gd name="T87" fmla="*/ 246 h 618"/>
                <a:gd name="T88" fmla="*/ 166 w 361"/>
                <a:gd name="T89" fmla="*/ 112 h 618"/>
                <a:gd name="T90" fmla="*/ 104 w 361"/>
                <a:gd name="T91" fmla="*/ 113 h 618"/>
                <a:gd name="T92" fmla="*/ 112 w 361"/>
                <a:gd name="T93" fmla="*/ 83 h 618"/>
                <a:gd name="T94" fmla="*/ 264 w 361"/>
                <a:gd name="T95" fmla="*/ 83 h 6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1" h="618">
                  <a:moveTo>
                    <a:pt x="199" y="244"/>
                  </a:moveTo>
                  <a:cubicBezTo>
                    <a:pt x="200" y="250"/>
                    <a:pt x="201" y="253"/>
                    <a:pt x="201" y="255"/>
                  </a:cubicBezTo>
                  <a:cubicBezTo>
                    <a:pt x="202" y="256"/>
                    <a:pt x="202" y="258"/>
                    <a:pt x="201" y="259"/>
                  </a:cubicBezTo>
                  <a:cubicBezTo>
                    <a:pt x="201" y="261"/>
                    <a:pt x="201" y="265"/>
                    <a:pt x="202" y="273"/>
                  </a:cubicBezTo>
                  <a:lnTo>
                    <a:pt x="202" y="283"/>
                  </a:lnTo>
                  <a:lnTo>
                    <a:pt x="202" y="287"/>
                  </a:lnTo>
                  <a:cubicBezTo>
                    <a:pt x="211" y="286"/>
                    <a:pt x="219" y="286"/>
                    <a:pt x="228" y="286"/>
                  </a:cubicBezTo>
                  <a:cubicBezTo>
                    <a:pt x="266" y="288"/>
                    <a:pt x="288" y="296"/>
                    <a:pt x="295" y="307"/>
                  </a:cubicBezTo>
                  <a:cubicBezTo>
                    <a:pt x="302" y="319"/>
                    <a:pt x="307" y="329"/>
                    <a:pt x="309" y="337"/>
                  </a:cubicBezTo>
                  <a:cubicBezTo>
                    <a:pt x="311" y="345"/>
                    <a:pt x="312" y="353"/>
                    <a:pt x="312" y="361"/>
                  </a:cubicBezTo>
                  <a:cubicBezTo>
                    <a:pt x="313" y="368"/>
                    <a:pt x="310" y="377"/>
                    <a:pt x="304" y="386"/>
                  </a:cubicBezTo>
                  <a:cubicBezTo>
                    <a:pt x="291" y="409"/>
                    <a:pt x="270" y="421"/>
                    <a:pt x="242" y="421"/>
                  </a:cubicBezTo>
                  <a:cubicBezTo>
                    <a:pt x="229" y="422"/>
                    <a:pt x="219" y="420"/>
                    <a:pt x="213" y="416"/>
                  </a:cubicBezTo>
                  <a:cubicBezTo>
                    <a:pt x="208" y="412"/>
                    <a:pt x="204" y="408"/>
                    <a:pt x="201" y="404"/>
                  </a:cubicBezTo>
                  <a:cubicBezTo>
                    <a:pt x="199" y="400"/>
                    <a:pt x="198" y="397"/>
                    <a:pt x="197" y="394"/>
                  </a:cubicBezTo>
                  <a:cubicBezTo>
                    <a:pt x="197" y="392"/>
                    <a:pt x="197" y="390"/>
                    <a:pt x="197" y="388"/>
                  </a:cubicBezTo>
                  <a:cubicBezTo>
                    <a:pt x="198" y="386"/>
                    <a:pt x="199" y="383"/>
                    <a:pt x="203" y="379"/>
                  </a:cubicBezTo>
                  <a:cubicBezTo>
                    <a:pt x="206" y="376"/>
                    <a:pt x="209" y="374"/>
                    <a:pt x="211" y="374"/>
                  </a:cubicBezTo>
                  <a:cubicBezTo>
                    <a:pt x="211" y="375"/>
                    <a:pt x="213" y="377"/>
                    <a:pt x="217" y="379"/>
                  </a:cubicBezTo>
                  <a:cubicBezTo>
                    <a:pt x="221" y="382"/>
                    <a:pt x="233" y="383"/>
                    <a:pt x="253" y="382"/>
                  </a:cubicBezTo>
                  <a:cubicBezTo>
                    <a:pt x="261" y="382"/>
                    <a:pt x="266" y="381"/>
                    <a:pt x="268" y="378"/>
                  </a:cubicBezTo>
                  <a:cubicBezTo>
                    <a:pt x="271" y="375"/>
                    <a:pt x="272" y="369"/>
                    <a:pt x="272" y="361"/>
                  </a:cubicBezTo>
                  <a:cubicBezTo>
                    <a:pt x="271" y="350"/>
                    <a:pt x="269" y="343"/>
                    <a:pt x="267" y="339"/>
                  </a:cubicBezTo>
                  <a:cubicBezTo>
                    <a:pt x="264" y="335"/>
                    <a:pt x="261" y="331"/>
                    <a:pt x="256" y="328"/>
                  </a:cubicBezTo>
                  <a:cubicBezTo>
                    <a:pt x="251" y="325"/>
                    <a:pt x="240" y="324"/>
                    <a:pt x="223" y="325"/>
                  </a:cubicBezTo>
                  <a:cubicBezTo>
                    <a:pt x="206" y="325"/>
                    <a:pt x="196" y="325"/>
                    <a:pt x="191" y="323"/>
                  </a:cubicBezTo>
                  <a:cubicBezTo>
                    <a:pt x="187" y="322"/>
                    <a:pt x="185" y="321"/>
                    <a:pt x="184" y="321"/>
                  </a:cubicBezTo>
                  <a:cubicBezTo>
                    <a:pt x="183" y="322"/>
                    <a:pt x="176" y="325"/>
                    <a:pt x="164" y="330"/>
                  </a:cubicBezTo>
                  <a:lnTo>
                    <a:pt x="124" y="335"/>
                  </a:lnTo>
                  <a:cubicBezTo>
                    <a:pt x="105" y="341"/>
                    <a:pt x="95" y="349"/>
                    <a:pt x="94" y="358"/>
                  </a:cubicBezTo>
                  <a:cubicBezTo>
                    <a:pt x="93" y="367"/>
                    <a:pt x="93" y="375"/>
                    <a:pt x="94" y="381"/>
                  </a:cubicBezTo>
                  <a:cubicBezTo>
                    <a:pt x="94" y="387"/>
                    <a:pt x="96" y="392"/>
                    <a:pt x="100" y="395"/>
                  </a:cubicBezTo>
                  <a:cubicBezTo>
                    <a:pt x="104" y="398"/>
                    <a:pt x="107" y="399"/>
                    <a:pt x="110" y="398"/>
                  </a:cubicBezTo>
                  <a:cubicBezTo>
                    <a:pt x="111" y="398"/>
                    <a:pt x="117" y="394"/>
                    <a:pt x="130" y="387"/>
                  </a:cubicBezTo>
                  <a:cubicBezTo>
                    <a:pt x="143" y="380"/>
                    <a:pt x="153" y="376"/>
                    <a:pt x="161" y="375"/>
                  </a:cubicBezTo>
                  <a:cubicBezTo>
                    <a:pt x="174" y="375"/>
                    <a:pt x="184" y="380"/>
                    <a:pt x="189" y="391"/>
                  </a:cubicBezTo>
                  <a:cubicBezTo>
                    <a:pt x="195" y="401"/>
                    <a:pt x="198" y="411"/>
                    <a:pt x="198" y="419"/>
                  </a:cubicBezTo>
                  <a:cubicBezTo>
                    <a:pt x="197" y="430"/>
                    <a:pt x="194" y="440"/>
                    <a:pt x="189" y="449"/>
                  </a:cubicBezTo>
                  <a:lnTo>
                    <a:pt x="168" y="483"/>
                  </a:lnTo>
                  <a:cubicBezTo>
                    <a:pt x="160" y="497"/>
                    <a:pt x="157" y="513"/>
                    <a:pt x="158" y="530"/>
                  </a:cubicBezTo>
                  <a:cubicBezTo>
                    <a:pt x="158" y="561"/>
                    <a:pt x="169" y="577"/>
                    <a:pt x="191" y="577"/>
                  </a:cubicBezTo>
                  <a:cubicBezTo>
                    <a:pt x="200" y="578"/>
                    <a:pt x="207" y="575"/>
                    <a:pt x="211" y="567"/>
                  </a:cubicBezTo>
                  <a:cubicBezTo>
                    <a:pt x="216" y="559"/>
                    <a:pt x="218" y="553"/>
                    <a:pt x="218" y="548"/>
                  </a:cubicBezTo>
                  <a:cubicBezTo>
                    <a:pt x="219" y="544"/>
                    <a:pt x="218" y="536"/>
                    <a:pt x="216" y="524"/>
                  </a:cubicBezTo>
                  <a:cubicBezTo>
                    <a:pt x="214" y="513"/>
                    <a:pt x="213" y="503"/>
                    <a:pt x="213" y="494"/>
                  </a:cubicBezTo>
                  <a:cubicBezTo>
                    <a:pt x="212" y="485"/>
                    <a:pt x="216" y="474"/>
                    <a:pt x="223" y="462"/>
                  </a:cubicBezTo>
                  <a:cubicBezTo>
                    <a:pt x="233" y="445"/>
                    <a:pt x="249" y="436"/>
                    <a:pt x="273" y="435"/>
                  </a:cubicBezTo>
                  <a:cubicBezTo>
                    <a:pt x="285" y="435"/>
                    <a:pt x="294" y="437"/>
                    <a:pt x="300" y="440"/>
                  </a:cubicBezTo>
                  <a:cubicBezTo>
                    <a:pt x="307" y="444"/>
                    <a:pt x="314" y="452"/>
                    <a:pt x="323" y="465"/>
                  </a:cubicBezTo>
                  <a:cubicBezTo>
                    <a:pt x="331" y="478"/>
                    <a:pt x="336" y="487"/>
                    <a:pt x="336" y="492"/>
                  </a:cubicBezTo>
                  <a:cubicBezTo>
                    <a:pt x="335" y="497"/>
                    <a:pt x="330" y="501"/>
                    <a:pt x="321" y="502"/>
                  </a:cubicBezTo>
                  <a:cubicBezTo>
                    <a:pt x="318" y="503"/>
                    <a:pt x="315" y="503"/>
                    <a:pt x="313" y="502"/>
                  </a:cubicBezTo>
                  <a:cubicBezTo>
                    <a:pt x="311" y="501"/>
                    <a:pt x="306" y="496"/>
                    <a:pt x="298" y="489"/>
                  </a:cubicBezTo>
                  <a:cubicBezTo>
                    <a:pt x="290" y="481"/>
                    <a:pt x="284" y="477"/>
                    <a:pt x="280" y="475"/>
                  </a:cubicBezTo>
                  <a:cubicBezTo>
                    <a:pt x="276" y="474"/>
                    <a:pt x="273" y="473"/>
                    <a:pt x="269" y="473"/>
                  </a:cubicBezTo>
                  <a:cubicBezTo>
                    <a:pt x="260" y="474"/>
                    <a:pt x="255" y="477"/>
                    <a:pt x="253" y="482"/>
                  </a:cubicBezTo>
                  <a:cubicBezTo>
                    <a:pt x="250" y="486"/>
                    <a:pt x="249" y="493"/>
                    <a:pt x="248" y="501"/>
                  </a:cubicBezTo>
                  <a:cubicBezTo>
                    <a:pt x="247" y="509"/>
                    <a:pt x="247" y="519"/>
                    <a:pt x="249" y="530"/>
                  </a:cubicBezTo>
                  <a:cubicBezTo>
                    <a:pt x="251" y="541"/>
                    <a:pt x="252" y="551"/>
                    <a:pt x="253" y="558"/>
                  </a:cubicBezTo>
                  <a:cubicBezTo>
                    <a:pt x="253" y="565"/>
                    <a:pt x="251" y="573"/>
                    <a:pt x="246" y="583"/>
                  </a:cubicBezTo>
                  <a:cubicBezTo>
                    <a:pt x="240" y="593"/>
                    <a:pt x="232" y="602"/>
                    <a:pt x="221" y="608"/>
                  </a:cubicBezTo>
                  <a:cubicBezTo>
                    <a:pt x="210" y="615"/>
                    <a:pt x="199" y="618"/>
                    <a:pt x="188" y="617"/>
                  </a:cubicBezTo>
                  <a:cubicBezTo>
                    <a:pt x="163" y="617"/>
                    <a:pt x="145" y="608"/>
                    <a:pt x="133" y="590"/>
                  </a:cubicBezTo>
                  <a:cubicBezTo>
                    <a:pt x="121" y="572"/>
                    <a:pt x="116" y="555"/>
                    <a:pt x="117" y="539"/>
                  </a:cubicBezTo>
                  <a:cubicBezTo>
                    <a:pt x="117" y="507"/>
                    <a:pt x="123" y="482"/>
                    <a:pt x="137" y="462"/>
                  </a:cubicBezTo>
                  <a:lnTo>
                    <a:pt x="158" y="432"/>
                  </a:lnTo>
                  <a:cubicBezTo>
                    <a:pt x="161" y="427"/>
                    <a:pt x="162" y="423"/>
                    <a:pt x="162" y="421"/>
                  </a:cubicBezTo>
                  <a:cubicBezTo>
                    <a:pt x="160" y="416"/>
                    <a:pt x="157" y="413"/>
                    <a:pt x="152" y="413"/>
                  </a:cubicBezTo>
                  <a:cubicBezTo>
                    <a:pt x="151" y="414"/>
                    <a:pt x="146" y="419"/>
                    <a:pt x="136" y="426"/>
                  </a:cubicBezTo>
                  <a:cubicBezTo>
                    <a:pt x="126" y="434"/>
                    <a:pt x="116" y="437"/>
                    <a:pt x="107" y="436"/>
                  </a:cubicBezTo>
                  <a:cubicBezTo>
                    <a:pt x="87" y="436"/>
                    <a:pt x="73" y="431"/>
                    <a:pt x="66" y="420"/>
                  </a:cubicBezTo>
                  <a:cubicBezTo>
                    <a:pt x="59" y="409"/>
                    <a:pt x="55" y="396"/>
                    <a:pt x="55" y="380"/>
                  </a:cubicBezTo>
                  <a:cubicBezTo>
                    <a:pt x="54" y="364"/>
                    <a:pt x="59" y="349"/>
                    <a:pt x="68" y="334"/>
                  </a:cubicBezTo>
                  <a:cubicBezTo>
                    <a:pt x="72" y="327"/>
                    <a:pt x="77" y="321"/>
                    <a:pt x="83" y="316"/>
                  </a:cubicBezTo>
                  <a:cubicBezTo>
                    <a:pt x="89" y="311"/>
                    <a:pt x="98" y="306"/>
                    <a:pt x="110" y="302"/>
                  </a:cubicBezTo>
                  <a:cubicBezTo>
                    <a:pt x="121" y="298"/>
                    <a:pt x="133" y="295"/>
                    <a:pt x="145" y="293"/>
                  </a:cubicBezTo>
                  <a:cubicBezTo>
                    <a:pt x="158" y="292"/>
                    <a:pt x="164" y="290"/>
                    <a:pt x="165" y="288"/>
                  </a:cubicBezTo>
                  <a:cubicBezTo>
                    <a:pt x="166" y="286"/>
                    <a:pt x="166" y="284"/>
                    <a:pt x="166" y="281"/>
                  </a:cubicBezTo>
                  <a:lnTo>
                    <a:pt x="166" y="268"/>
                  </a:lnTo>
                  <a:cubicBezTo>
                    <a:pt x="165" y="265"/>
                    <a:pt x="164" y="262"/>
                    <a:pt x="165" y="261"/>
                  </a:cubicBezTo>
                  <a:lnTo>
                    <a:pt x="166" y="257"/>
                  </a:lnTo>
                  <a:lnTo>
                    <a:pt x="168" y="247"/>
                  </a:lnTo>
                  <a:cubicBezTo>
                    <a:pt x="138" y="252"/>
                    <a:pt x="120" y="251"/>
                    <a:pt x="114" y="246"/>
                  </a:cubicBezTo>
                  <a:cubicBezTo>
                    <a:pt x="110" y="244"/>
                    <a:pt x="106" y="239"/>
                    <a:pt x="103" y="231"/>
                  </a:cubicBezTo>
                  <a:cubicBezTo>
                    <a:pt x="99" y="224"/>
                    <a:pt x="96" y="212"/>
                    <a:pt x="95" y="197"/>
                  </a:cubicBezTo>
                  <a:cubicBezTo>
                    <a:pt x="94" y="181"/>
                    <a:pt x="102" y="168"/>
                    <a:pt x="117" y="158"/>
                  </a:cubicBezTo>
                  <a:cubicBezTo>
                    <a:pt x="132" y="148"/>
                    <a:pt x="150" y="143"/>
                    <a:pt x="172" y="142"/>
                  </a:cubicBezTo>
                  <a:lnTo>
                    <a:pt x="233" y="140"/>
                  </a:lnTo>
                  <a:cubicBezTo>
                    <a:pt x="256" y="140"/>
                    <a:pt x="271" y="136"/>
                    <a:pt x="277" y="126"/>
                  </a:cubicBezTo>
                  <a:cubicBezTo>
                    <a:pt x="284" y="117"/>
                    <a:pt x="287" y="106"/>
                    <a:pt x="287" y="94"/>
                  </a:cubicBezTo>
                  <a:cubicBezTo>
                    <a:pt x="286" y="82"/>
                    <a:pt x="286" y="73"/>
                    <a:pt x="287" y="65"/>
                  </a:cubicBezTo>
                  <a:cubicBezTo>
                    <a:pt x="287" y="58"/>
                    <a:pt x="286" y="52"/>
                    <a:pt x="283" y="48"/>
                  </a:cubicBezTo>
                  <a:cubicBezTo>
                    <a:pt x="277" y="42"/>
                    <a:pt x="266" y="39"/>
                    <a:pt x="250" y="39"/>
                  </a:cubicBezTo>
                  <a:cubicBezTo>
                    <a:pt x="157" y="40"/>
                    <a:pt x="104" y="45"/>
                    <a:pt x="93" y="52"/>
                  </a:cubicBezTo>
                  <a:cubicBezTo>
                    <a:pt x="81" y="60"/>
                    <a:pt x="76" y="69"/>
                    <a:pt x="77" y="81"/>
                  </a:cubicBezTo>
                  <a:lnTo>
                    <a:pt x="80" y="160"/>
                  </a:lnTo>
                  <a:cubicBezTo>
                    <a:pt x="80" y="172"/>
                    <a:pt x="78" y="190"/>
                    <a:pt x="75" y="216"/>
                  </a:cubicBezTo>
                  <a:cubicBezTo>
                    <a:pt x="71" y="241"/>
                    <a:pt x="69" y="259"/>
                    <a:pt x="67" y="268"/>
                  </a:cubicBezTo>
                  <a:cubicBezTo>
                    <a:pt x="65" y="277"/>
                    <a:pt x="60" y="295"/>
                    <a:pt x="51" y="324"/>
                  </a:cubicBezTo>
                  <a:cubicBezTo>
                    <a:pt x="43" y="352"/>
                    <a:pt x="30" y="366"/>
                    <a:pt x="13" y="366"/>
                  </a:cubicBezTo>
                  <a:cubicBezTo>
                    <a:pt x="4" y="367"/>
                    <a:pt x="0" y="364"/>
                    <a:pt x="0" y="357"/>
                  </a:cubicBezTo>
                  <a:cubicBezTo>
                    <a:pt x="0" y="349"/>
                    <a:pt x="0" y="345"/>
                    <a:pt x="0" y="344"/>
                  </a:cubicBezTo>
                  <a:cubicBezTo>
                    <a:pt x="0" y="340"/>
                    <a:pt x="4" y="329"/>
                    <a:pt x="12" y="311"/>
                  </a:cubicBezTo>
                  <a:cubicBezTo>
                    <a:pt x="20" y="293"/>
                    <a:pt x="27" y="270"/>
                    <a:pt x="32" y="241"/>
                  </a:cubicBezTo>
                  <a:cubicBezTo>
                    <a:pt x="37" y="213"/>
                    <a:pt x="40" y="192"/>
                    <a:pt x="41" y="179"/>
                  </a:cubicBezTo>
                  <a:cubicBezTo>
                    <a:pt x="41" y="166"/>
                    <a:pt x="41" y="158"/>
                    <a:pt x="41" y="158"/>
                  </a:cubicBezTo>
                  <a:lnTo>
                    <a:pt x="38" y="86"/>
                  </a:lnTo>
                  <a:cubicBezTo>
                    <a:pt x="38" y="70"/>
                    <a:pt x="42" y="53"/>
                    <a:pt x="53" y="34"/>
                  </a:cubicBezTo>
                  <a:cubicBezTo>
                    <a:pt x="63" y="16"/>
                    <a:pt x="95" y="6"/>
                    <a:pt x="148" y="4"/>
                  </a:cubicBezTo>
                  <a:lnTo>
                    <a:pt x="256" y="0"/>
                  </a:lnTo>
                  <a:cubicBezTo>
                    <a:pt x="296" y="2"/>
                    <a:pt x="317" y="12"/>
                    <a:pt x="321" y="31"/>
                  </a:cubicBezTo>
                  <a:cubicBezTo>
                    <a:pt x="324" y="50"/>
                    <a:pt x="326" y="66"/>
                    <a:pt x="326" y="78"/>
                  </a:cubicBezTo>
                  <a:cubicBezTo>
                    <a:pt x="325" y="100"/>
                    <a:pt x="321" y="121"/>
                    <a:pt x="316" y="143"/>
                  </a:cubicBezTo>
                  <a:cubicBezTo>
                    <a:pt x="310" y="165"/>
                    <a:pt x="287" y="176"/>
                    <a:pt x="246" y="177"/>
                  </a:cubicBezTo>
                  <a:lnTo>
                    <a:pt x="154" y="180"/>
                  </a:lnTo>
                  <a:cubicBezTo>
                    <a:pt x="144" y="181"/>
                    <a:pt x="138" y="184"/>
                    <a:pt x="135" y="190"/>
                  </a:cubicBezTo>
                  <a:cubicBezTo>
                    <a:pt x="132" y="195"/>
                    <a:pt x="131" y="199"/>
                    <a:pt x="132" y="202"/>
                  </a:cubicBezTo>
                  <a:cubicBezTo>
                    <a:pt x="132" y="207"/>
                    <a:pt x="136" y="211"/>
                    <a:pt x="144" y="212"/>
                  </a:cubicBezTo>
                  <a:cubicBezTo>
                    <a:pt x="148" y="212"/>
                    <a:pt x="156" y="212"/>
                    <a:pt x="169" y="209"/>
                  </a:cubicBezTo>
                  <a:cubicBezTo>
                    <a:pt x="183" y="206"/>
                    <a:pt x="200" y="204"/>
                    <a:pt x="222" y="204"/>
                  </a:cubicBezTo>
                  <a:cubicBezTo>
                    <a:pt x="265" y="205"/>
                    <a:pt x="295" y="212"/>
                    <a:pt x="314" y="224"/>
                  </a:cubicBezTo>
                  <a:cubicBezTo>
                    <a:pt x="332" y="237"/>
                    <a:pt x="344" y="253"/>
                    <a:pt x="348" y="273"/>
                  </a:cubicBezTo>
                  <a:cubicBezTo>
                    <a:pt x="353" y="294"/>
                    <a:pt x="357" y="311"/>
                    <a:pt x="358" y="324"/>
                  </a:cubicBezTo>
                  <a:cubicBezTo>
                    <a:pt x="360" y="337"/>
                    <a:pt x="361" y="346"/>
                    <a:pt x="361" y="349"/>
                  </a:cubicBezTo>
                  <a:cubicBezTo>
                    <a:pt x="360" y="357"/>
                    <a:pt x="358" y="364"/>
                    <a:pt x="356" y="369"/>
                  </a:cubicBezTo>
                  <a:cubicBezTo>
                    <a:pt x="353" y="375"/>
                    <a:pt x="348" y="378"/>
                    <a:pt x="343" y="379"/>
                  </a:cubicBezTo>
                  <a:cubicBezTo>
                    <a:pt x="337" y="379"/>
                    <a:pt x="333" y="378"/>
                    <a:pt x="331" y="375"/>
                  </a:cubicBezTo>
                  <a:cubicBezTo>
                    <a:pt x="330" y="374"/>
                    <a:pt x="328" y="372"/>
                    <a:pt x="326" y="370"/>
                  </a:cubicBezTo>
                  <a:cubicBezTo>
                    <a:pt x="325" y="368"/>
                    <a:pt x="323" y="357"/>
                    <a:pt x="321" y="337"/>
                  </a:cubicBezTo>
                  <a:cubicBezTo>
                    <a:pt x="320" y="318"/>
                    <a:pt x="316" y="301"/>
                    <a:pt x="311" y="287"/>
                  </a:cubicBezTo>
                  <a:cubicBezTo>
                    <a:pt x="307" y="273"/>
                    <a:pt x="300" y="263"/>
                    <a:pt x="291" y="258"/>
                  </a:cubicBezTo>
                  <a:cubicBezTo>
                    <a:pt x="282" y="253"/>
                    <a:pt x="267" y="249"/>
                    <a:pt x="247" y="246"/>
                  </a:cubicBezTo>
                  <a:cubicBezTo>
                    <a:pt x="226" y="244"/>
                    <a:pt x="211" y="243"/>
                    <a:pt x="199" y="244"/>
                  </a:cubicBezTo>
                  <a:close/>
                  <a:moveTo>
                    <a:pt x="232" y="112"/>
                  </a:moveTo>
                  <a:lnTo>
                    <a:pt x="166" y="112"/>
                  </a:lnTo>
                  <a:cubicBezTo>
                    <a:pt x="149" y="112"/>
                    <a:pt x="137" y="113"/>
                    <a:pt x="130" y="115"/>
                  </a:cubicBezTo>
                  <a:cubicBezTo>
                    <a:pt x="123" y="117"/>
                    <a:pt x="119" y="118"/>
                    <a:pt x="118" y="118"/>
                  </a:cubicBezTo>
                  <a:cubicBezTo>
                    <a:pt x="112" y="119"/>
                    <a:pt x="107" y="117"/>
                    <a:pt x="104" y="113"/>
                  </a:cubicBezTo>
                  <a:cubicBezTo>
                    <a:pt x="101" y="108"/>
                    <a:pt x="99" y="105"/>
                    <a:pt x="99" y="102"/>
                  </a:cubicBezTo>
                  <a:cubicBezTo>
                    <a:pt x="99" y="99"/>
                    <a:pt x="99" y="96"/>
                    <a:pt x="101" y="93"/>
                  </a:cubicBezTo>
                  <a:cubicBezTo>
                    <a:pt x="103" y="89"/>
                    <a:pt x="107" y="85"/>
                    <a:pt x="112" y="83"/>
                  </a:cubicBezTo>
                  <a:cubicBezTo>
                    <a:pt x="118" y="82"/>
                    <a:pt x="137" y="79"/>
                    <a:pt x="169" y="76"/>
                  </a:cubicBezTo>
                  <a:cubicBezTo>
                    <a:pt x="205" y="75"/>
                    <a:pt x="229" y="74"/>
                    <a:pt x="240" y="74"/>
                  </a:cubicBezTo>
                  <a:cubicBezTo>
                    <a:pt x="253" y="75"/>
                    <a:pt x="261" y="78"/>
                    <a:pt x="264" y="83"/>
                  </a:cubicBezTo>
                  <a:cubicBezTo>
                    <a:pt x="267" y="88"/>
                    <a:pt x="269" y="92"/>
                    <a:pt x="269" y="93"/>
                  </a:cubicBezTo>
                  <a:cubicBezTo>
                    <a:pt x="268" y="106"/>
                    <a:pt x="256" y="112"/>
                    <a:pt x="232" y="112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+mn-cs"/>
              </a:endParaRPr>
            </a:p>
          </p:txBody>
        </p:sp>
      </p:grpSp>
      <p:sp>
        <p:nvSpPr>
          <p:cNvPr id="16" name="日期占位符 15"/>
          <p:cNvSpPr>
            <a:spLocks noGrp="1"/>
          </p:cNvSpPr>
          <p:nvPr userDrawn="1"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 userDrawn="1"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 userDrawn="1"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13"/>
            </p:custDataLst>
          </p:nvPr>
        </p:nvSpPr>
        <p:spPr>
          <a:xfrm>
            <a:off x="2245244" y="2576016"/>
            <a:ext cx="7701313" cy="2223622"/>
          </a:xfrm>
          <a:noFill/>
        </p:spPr>
        <p:txBody>
          <a:bodyPr lIns="90000" tIns="46800" rIns="90000" bIns="46800" anchor="t" anchorCtr="0">
            <a:normAutofit/>
          </a:bodyPr>
          <a:lstStyle>
            <a:lvl1pPr algn="ctr">
              <a:defRPr sz="13800" spc="600" baseline="0">
                <a:blipFill>
                  <a:blip r:embed="rId14"/>
                  <a:stretch>
                    <a:fillRect/>
                  </a:stretch>
                </a:blipFill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315200" cy="6858000"/>
          </a:xfrm>
          <a:prstGeom prst="rect">
            <a:avLst/>
          </a:prstGeom>
          <a:solidFill>
            <a:schemeClr val="accent1">
              <a:lumMod val="20000"/>
              <a:lumOff val="80000"/>
              <a:alpha val="79000"/>
            </a:schemeClr>
          </a:solidFill>
          <a:ln w="12700" cap="flat" cmpd="sng" algn="ctr">
            <a:solidFill>
              <a:schemeClr val="accent1">
                <a:alpha val="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410845" y="417830"/>
            <a:ext cx="6493510" cy="6022340"/>
          </a:xfrm>
          <a:prstGeom prst="rect">
            <a:avLst/>
          </a:prstGeom>
          <a:noFill/>
          <a:ln w="63500">
            <a:gradFill>
              <a:gsLst>
                <a:gs pos="100000">
                  <a:schemeClr val="accent1"/>
                </a:gs>
                <a:gs pos="0">
                  <a:schemeClr val="accent4">
                    <a:lumMod val="60000"/>
                    <a:lumOff val="4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3" name="组合 12"/>
          <p:cNvGrpSpPr/>
          <p:nvPr userDrawn="1">
            <p:custDataLst>
              <p:tags r:id="rId4"/>
            </p:custDataLst>
          </p:nvPr>
        </p:nvGrpSpPr>
        <p:grpSpPr>
          <a:xfrm>
            <a:off x="1899920" y="1175385"/>
            <a:ext cx="3514725" cy="4509135"/>
            <a:chOff x="1899920" y="1175385"/>
            <a:chExt cx="3514725" cy="4509135"/>
          </a:xfrm>
        </p:grpSpPr>
        <p:sp>
          <p:nvSpPr>
            <p:cNvPr id="11" name="矩形 10"/>
            <p:cNvSpPr/>
            <p:nvPr userDrawn="1">
              <p:custDataLst>
                <p:tags r:id="rId5"/>
              </p:custDataLst>
            </p:nvPr>
          </p:nvSpPr>
          <p:spPr>
            <a:xfrm>
              <a:off x="1899920" y="1175385"/>
              <a:ext cx="3514725" cy="4509135"/>
            </a:xfrm>
            <a:prstGeom prst="rect">
              <a:avLst/>
            </a:prstGeom>
            <a:solidFill>
              <a:schemeClr val="bg1"/>
            </a:solidFill>
            <a:ln w="127000" cmpd="thickThin">
              <a:gradFill>
                <a:gsLst>
                  <a:gs pos="100000">
                    <a:schemeClr val="accent1"/>
                  </a:gs>
                  <a:gs pos="0">
                    <a:schemeClr val="accent4">
                      <a:lumMod val="60000"/>
                      <a:lumOff val="4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rgbClr val="AC311B">
                <a:shade val="50000"/>
              </a:srgbClr>
            </a:lnRef>
            <a:fillRef idx="1">
              <a:srgbClr val="AC311B"/>
            </a:fillRef>
            <a:effectRef idx="0">
              <a:srgbClr val="AC311B"/>
            </a:effectRef>
            <a:fontRef idx="minor">
              <a:srgbClr val="FFFFFF"/>
            </a:fontRef>
          </p:style>
          <p:txBody>
            <a:bodyPr rtlCol="0" anchor="ctr"/>
            <a:lstStyle>
              <a:defPPr>
                <a:defRPr lang="en-US">
                  <a:solidFill>
                    <a:srgbClr val="FFFFFF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 pitchFamily="34" charset="0"/>
                  <a:ea typeface="微软雅黑"/>
                  <a:cs typeface="+mn-ea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  <a:cs typeface="+mn-ea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780915" y="5045710"/>
              <a:ext cx="343535" cy="395605"/>
            </a:xfrm>
            <a:prstGeom prst="rect">
              <a:avLst/>
            </a:prstGeom>
          </p:spPr>
        </p:pic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cxnSp>
        <p:nvCxnSpPr>
          <p:cNvPr id="24" name="直接连接符 23"/>
          <p:cNvCxnSpPr/>
          <p:nvPr userDrawn="1">
            <p:custDataLst>
              <p:tags r:id="rId10"/>
            </p:custDataLst>
          </p:nvPr>
        </p:nvCxnSpPr>
        <p:spPr>
          <a:xfrm flipH="1">
            <a:off x="3447353" y="1569209"/>
            <a:ext cx="0" cy="3721582"/>
          </a:xfrm>
          <a:prstGeom prst="line">
            <a:avLst/>
          </a:prstGeom>
          <a:ln w="15875">
            <a:solidFill>
              <a:schemeClr val="accent6">
                <a:lumMod val="75000"/>
              </a:schemeClr>
            </a:solidFill>
          </a:ln>
        </p:spPr>
        <p:style>
          <a:lnRef idx="1">
            <a:srgbClr val="AC311B"/>
          </a:lnRef>
          <a:fillRef idx="0">
            <a:srgbClr val="AC311B"/>
          </a:fillRef>
          <a:effectRef idx="0">
            <a:srgbClr val="AC311B"/>
          </a:effectRef>
          <a:fontRef idx="minor">
            <a:srgbClr val="000000"/>
          </a:fontRef>
        </p:style>
      </p:cxn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2"/>
            </p:custDataLst>
          </p:nvPr>
        </p:nvSpPr>
        <p:spPr>
          <a:xfrm>
            <a:off x="2466886" y="1392793"/>
            <a:ext cx="873532" cy="4072414"/>
          </a:xfrm>
        </p:spPr>
        <p:txBody>
          <a:bodyPr vert="eaVert" lIns="90000" tIns="46800" rIns="90000" bIns="46800" anchor="t" anchorCtr="0">
            <a:normAutofit/>
          </a:bodyPr>
          <a:lstStyle>
            <a:lvl1pPr>
              <a:defRPr sz="3600" u="none" strike="noStrike" kern="1200" cap="none" spc="300" normalizeH="0" baseline="0">
                <a:solidFill>
                  <a:schemeClr val="tx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latin typeface="微软雅黑" panose="020b0503020204020204" charset="-122"/>
                <a:ea typeface="微软雅黑"/>
              </a:defRPr>
            </a:lvl1pPr>
            <a:lvl2pPr>
              <a:defRPr sz="1600">
                <a:latin typeface="微软雅黑" panose="020b0503020204020204" charset="-122"/>
                <a:ea typeface="微软雅黑"/>
              </a:defRPr>
            </a:lvl2pPr>
            <a:lvl3pPr>
              <a:defRPr sz="1600">
                <a:latin typeface="微软雅黑" panose="020b0503020204020204" charset="-122"/>
                <a:ea typeface="微软雅黑"/>
              </a:defRPr>
            </a:lvl3pPr>
            <a:lvl4pPr>
              <a:defRPr sz="1600">
                <a:latin typeface="微软雅黑" panose="020b0503020204020204" charset="-122"/>
                <a:ea typeface="微软雅黑"/>
              </a:defRPr>
            </a:lvl4pPr>
            <a:lvl5pPr>
              <a:defRPr sz="1600"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2"/>
            </p:custDataLst>
          </p:nvPr>
        </p:nvGrpSpPr>
        <p:grpSpPr>
          <a:xfrm>
            <a:off x="0" y="1397000"/>
            <a:ext cx="12192000" cy="4064000"/>
            <a:chOff x="0" y="1397000"/>
            <a:chExt cx="12192000" cy="4064000"/>
          </a:xfrm>
        </p:grpSpPr>
        <p:pic>
          <p:nvPicPr>
            <p:cNvPr id="8" name="图片 7"/>
            <p:cNvPicPr/>
            <p:nvPr>
              <p:custDataLst>
                <p:tags r:id="rId5"/>
              </p:custDataLst>
            </p:nvPr>
          </p:nvPicPr>
          <p:blipFill>
            <a:blip r:embed="rId4" r:link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81305" y="1397000"/>
              <a:ext cx="3010695" cy="4064000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>
              <p:custDataLst>
                <p:tags r:id="rId6"/>
              </p:custDataLst>
            </p:nvPr>
          </p:nvGrpSpPr>
          <p:grpSpPr>
            <a:xfrm>
              <a:off x="0" y="1924685"/>
              <a:ext cx="12190730" cy="3467735"/>
              <a:chOff x="0" y="1924685"/>
              <a:chExt cx="12190730" cy="3467735"/>
            </a:xfrm>
          </p:grpSpPr>
          <p:sp>
            <p:nvSpPr>
              <p:cNvPr id="10" name="矩形 9"/>
              <p:cNvSpPr/>
              <p:nvPr>
                <p:custDataLst>
                  <p:tags r:id="rId7"/>
                </p:custDataLst>
              </p:nvPr>
            </p:nvSpPr>
            <p:spPr>
              <a:xfrm>
                <a:off x="0" y="1924685"/>
                <a:ext cx="12190730" cy="3467735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  <a:alpha val="88000"/>
                </a:schemeClr>
              </a:solidFill>
              <a:ln w="12700" cap="flat" cmpd="sng" algn="ctr">
                <a:solidFill>
                  <a:schemeClr val="accent1">
                    <a:alpha val="0"/>
                  </a:schemeClr>
                </a:solidFill>
                <a:prstDash val="solid"/>
                <a:miter lim="800000"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矩形 10"/>
              <p:cNvSpPr/>
              <p:nvPr>
                <p:custDataLst>
                  <p:tags r:id="rId8"/>
                </p:custDataLst>
              </p:nvPr>
            </p:nvSpPr>
            <p:spPr>
              <a:xfrm>
                <a:off x="401320" y="2076450"/>
                <a:ext cx="11244580" cy="3152775"/>
              </a:xfrm>
              <a:prstGeom prst="rect">
                <a:avLst/>
              </a:prstGeom>
              <a:noFill/>
              <a:ln w="34925">
                <a:gradFill>
                  <a:gsLst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 dpi="0" rotWithShape="1">
          <a:blip r:embed="rId1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609600" y="0"/>
            <a:ext cx="11582400" cy="5279390"/>
            <a:chOff x="960" y="0"/>
            <a:chExt cx="18240" cy="8314"/>
          </a:xfrm>
        </p:grpSpPr>
        <p:pic>
          <p:nvPicPr>
            <p:cNvPr id="8" name="图片 7"/>
            <p:cNvPicPr/>
            <p:nvPr>
              <p:custDataLst>
                <p:tags r:id="rId5"/>
              </p:custDataLst>
            </p:nvPr>
          </p:nvPicPr>
          <p:blipFill>
            <a:blip r:embed="rId4" r:link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0" y="2484"/>
              <a:ext cx="8640" cy="5831"/>
            </a:xfrm>
            <a:prstGeom prst="rect">
              <a:avLst/>
            </a:prstGeom>
          </p:spPr>
        </p:pic>
        <p:pic>
          <p:nvPicPr>
            <p:cNvPr id="10" name="图片 9"/>
            <p:cNvPicPr/>
            <p:nvPr>
              <p:custDataLst>
                <p:tags r:id="rId8"/>
              </p:custDataLst>
            </p:nvPr>
          </p:nvPicPr>
          <p:blipFill>
            <a:blip r:embed="rId7" r:link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400" y="0"/>
              <a:ext cx="1800" cy="1324"/>
            </a:xfrm>
            <a:prstGeom prst="rect">
              <a:avLst/>
            </a:prstGeom>
          </p:spPr>
        </p:pic>
      </p:grpSp>
      <p:sp>
        <p:nvSpPr>
          <p:cNvPr id="7" name="矩形 6"/>
          <p:cNvSpPr/>
          <p:nvPr userDrawn="1">
            <p:custDataLst>
              <p:tags r:id="rId9"/>
            </p:custDataLst>
          </p:nvPr>
        </p:nvSpPr>
        <p:spPr>
          <a:xfrm>
            <a:off x="2076450" y="2420620"/>
            <a:ext cx="8039735" cy="2542540"/>
          </a:xfrm>
          <a:prstGeom prst="rect">
            <a:avLst/>
          </a:prstGeom>
          <a:solidFill>
            <a:schemeClr val="bg1"/>
          </a:solidFill>
          <a:ln w="76200">
            <a:gradFill>
              <a:gsLst>
                <a:gs pos="100000">
                  <a:schemeClr val="accent1"/>
                </a:gs>
                <a:gs pos="0">
                  <a:schemeClr val="accent6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2265218" y="2545773"/>
            <a:ext cx="7689273" cy="2317172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13800" b="1" i="0" u="none" strike="noStrike" kern="1200" cap="none" spc="600" normalizeH="0" baseline="0" noProof="1">
                <a:blipFill>
                  <a:blip r:embed="rId11"/>
                  <a:stretch>
                    <a:fillRect/>
                  </a:stretch>
                </a:blipFill>
                <a:uFillTx/>
                <a:latin typeface="Arial" pitchFamily="34" charset="0"/>
                <a:ea typeface="汉仪尚巍手书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8" name="图片 7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740"/>
          </a:xfrm>
          <a:prstGeom prst="rect">
            <a:avLst/>
          </a:prstGeom>
        </p:spPr>
      </p:pic>
      <p:pic>
        <p:nvPicPr>
          <p:cNvPr id="10" name="图片 9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6101715"/>
            <a:ext cx="1143000" cy="768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5" y="98425"/>
            <a:ext cx="1143000" cy="840740"/>
          </a:xfrm>
          <a:prstGeom prst="rect">
            <a:avLst/>
          </a:prstGeom>
        </p:spPr>
      </p:pic>
      <p:pic>
        <p:nvPicPr>
          <p:cNvPr id="11" name="图片 10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7380" y="5860415"/>
            <a:ext cx="1306195" cy="889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281600" y="1249200"/>
            <a:ext cx="9626400" cy="723600"/>
          </a:xfrm>
        </p:spPr>
        <p:txBody>
          <a:bodyPr lIns="90000" tIns="46800" rIns="90000" bIns="46800" anchor="ctr">
            <a:normAutofit/>
          </a:bodyPr>
          <a:lstStyle>
            <a:lvl1pPr>
              <a:defRPr sz="32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1281113" y="2163600"/>
            <a:ext cx="9626600" cy="3445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3"/>
            </p:custDataLst>
          </p:nvPr>
        </p:nvSpPr>
        <p:spPr>
          <a:xfrm>
            <a:off x="5101200" y="769938"/>
            <a:ext cx="6480000" cy="5087937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pic>
        <p:nvPicPr>
          <p:cNvPr id="11" name="图片 10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9780" y="98425"/>
            <a:ext cx="1143000" cy="840740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9"/>
            </p:custDataLst>
          </p:nvPr>
        </p:nvPicPr>
        <p:blipFill>
          <a:blip r:embed="rId8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" y="5980430"/>
            <a:ext cx="1143000" cy="768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583200" y="770400"/>
            <a:ext cx="3960000" cy="882000"/>
          </a:xfrm>
        </p:spPr>
        <p:txBody>
          <a:bodyPr lIns="90000" tIns="46800" rIns="90000" bIns="46800" anchor="ctr">
            <a:normAutofit/>
          </a:bodyPr>
          <a:lstStyle>
            <a:lvl1pPr>
              <a:defRPr sz="36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4"/>
            </p:custDataLst>
          </p:nvPr>
        </p:nvSpPr>
        <p:spPr>
          <a:xfrm>
            <a:off x="586800" y="1764000"/>
            <a:ext cx="3956400" cy="4093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2" name="图片 11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740"/>
          </a:xfrm>
          <a:prstGeom prst="rect">
            <a:avLst/>
          </a:prstGeom>
        </p:spPr>
      </p:pic>
      <p:pic>
        <p:nvPicPr>
          <p:cNvPr id="13" name="图片 12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0"/>
            <a:ext cx="1143000" cy="7683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12000" y="781200"/>
            <a:ext cx="10976400" cy="6264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6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612000" y="1659600"/>
            <a:ext cx="10975975" cy="828000"/>
          </a:xfrm>
        </p:spPr>
        <p:txBody>
          <a:bodyPr lIns="90000" tIns="46800" rIns="90000" bIns="46800">
            <a:normAutofit/>
          </a:bodyPr>
          <a:lstStyle>
            <a:lvl1pPr algn="ctr"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12775" y="2808000"/>
            <a:ext cx="10965600" cy="3430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/>
          <p:nvPr userDrawn="1">
            <p:custDataLst>
              <p:tags r:id="rId4"/>
            </p:custDataLst>
          </p:nvPr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43000" cy="840740"/>
          </a:xfrm>
          <a:prstGeom prst="rect">
            <a:avLst/>
          </a:prstGeom>
        </p:spPr>
      </p:pic>
      <p:pic>
        <p:nvPicPr>
          <p:cNvPr id="12" name="图片 11"/>
          <p:cNvPicPr/>
          <p:nvPr userDrawn="1">
            <p:custDataLst>
              <p:tags r:id="rId7"/>
            </p:custDataLst>
          </p:nvPr>
        </p:nvPicPr>
        <p:blipFill>
          <a:blip r:embed="rId6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0" y="0"/>
            <a:ext cx="1143000" cy="76835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8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04800" y="669600"/>
            <a:ext cx="10976400" cy="5652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2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04837" y="1681200"/>
            <a:ext cx="10990800" cy="3211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4"/>
            </p:custDataLst>
          </p:nvPr>
        </p:nvSpPr>
        <p:spPr>
          <a:xfrm>
            <a:off x="594000" y="5180400"/>
            <a:ext cx="11001600" cy="1011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pic>
        <p:nvPicPr>
          <p:cNvPr id="14" name="图片 13"/>
          <p:cNvPicPr/>
          <p:nvPr userDrawn="1">
            <p:custDataLst>
              <p:tags r:id="rId6"/>
            </p:custDataLst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9305" y="0"/>
            <a:ext cx="1242695" cy="914400"/>
          </a:xfrm>
          <a:prstGeom prst="rect">
            <a:avLst/>
          </a:prstGeom>
        </p:spPr>
      </p:pic>
      <p:pic>
        <p:nvPicPr>
          <p:cNvPr id="15" name="图片 14"/>
          <p:cNvPicPr/>
          <p:nvPr userDrawn="1">
            <p:custDataLst>
              <p:tags r:id="rId9"/>
            </p:custDataLst>
          </p:nvPr>
        </p:nvPicPr>
        <p:blipFill>
          <a:blip r:embed="rId8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9650"/>
            <a:ext cx="1143000" cy="76835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579600" y="1663200"/>
            <a:ext cx="5342400" cy="28944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242400" y="1663200"/>
            <a:ext cx="5367600" cy="28944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5"/>
            </p:custDataLst>
          </p:nvPr>
        </p:nvSpPr>
        <p:spPr>
          <a:xfrm>
            <a:off x="572400" y="4816800"/>
            <a:ext cx="5342400" cy="781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6"/>
            </p:custDataLst>
          </p:nvPr>
        </p:nvSpPr>
        <p:spPr>
          <a:xfrm>
            <a:off x="6253200" y="4813200"/>
            <a:ext cx="5367600" cy="7812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9" name="图片 8"/>
          <p:cNvPicPr/>
          <p:nvPr userDrawn="1">
            <p:custDataLst>
              <p:tags r:id="rId5"/>
            </p:custDataLst>
          </p:nvPr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157730" cy="1587500"/>
          </a:xfrm>
          <a:prstGeom prst="rect">
            <a:avLst/>
          </a:prstGeom>
        </p:spPr>
      </p:pic>
      <p:pic>
        <p:nvPicPr>
          <p:cNvPr id="11" name="图片 10"/>
          <p:cNvPicPr/>
          <p:nvPr userDrawn="1">
            <p:custDataLst>
              <p:tags r:id="rId8"/>
            </p:custDataLst>
          </p:nvPr>
        </p:nvPicPr>
        <p:blipFill>
          <a:blip r:embed="rId7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4270" y="5407025"/>
            <a:ext cx="2157730" cy="14509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46800" anchor="b">
            <a:normAutofit/>
          </a:bodyPr>
          <a:lstStyle>
            <a:lvl1pPr algn="ctr">
              <a:defRPr sz="6000"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 lIns="90000" tIns="46800" rIns="90000" bIns="46800">
            <a:normAutofit/>
          </a:bodyPr>
          <a:lstStyle>
            <a:lvl1pPr algn="ctr">
              <a:defRPr baseline="0">
                <a:solidFill>
                  <a:schemeClr val="accent1"/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2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image" Target="file:///D:\qq&#25991;&#20214;\712321467\Image\C2C\Image2\%7b75232B38-A165-1FB7-499C-2E1C792CACB5%7d.png" TargetMode="External" /><Relationship Id="rId27" Type="http://schemas.openxmlformats.org/officeDocument/2006/relationships/image" Target="../media/image12.png" /><Relationship Id="rId28" Type="http://schemas.openxmlformats.org/officeDocument/2006/relationships/tags" Target="../tags/tag235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9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 r:link="rId2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image" Target="../media/image2.jpeg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tags" Target="../tags/tag335.xml" /><Relationship Id="rId7" Type="http://schemas.openxmlformats.org/officeDocument/2006/relationships/tags" Target="../tags/tag3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tags" Target="../tags/tag353.xml" /><Relationship Id="rId7" Type="http://schemas.openxmlformats.org/officeDocument/2006/relationships/tags" Target="../tags/tag3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386.xml" /><Relationship Id="rId4" Type="http://schemas.openxmlformats.org/officeDocument/2006/relationships/tags" Target="../tags/tag387.xml" /><Relationship Id="rId5" Type="http://schemas.openxmlformats.org/officeDocument/2006/relationships/tags" Target="../tags/tag388.xml" /><Relationship Id="rId6" Type="http://schemas.openxmlformats.org/officeDocument/2006/relationships/tags" Target="../tags/tag389.xml" /><Relationship Id="rId7" Type="http://schemas.openxmlformats.org/officeDocument/2006/relationships/tags" Target="../tags/tag39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tags" Target="../tags/tag398.xml" /><Relationship Id="rId7" Type="http://schemas.openxmlformats.org/officeDocument/2006/relationships/tags" Target="../tags/tag39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00.xml" /><Relationship Id="rId3" Type="http://schemas.openxmlformats.org/officeDocument/2006/relationships/tags" Target="../tags/tag401.xml" /><Relationship Id="rId4" Type="http://schemas.openxmlformats.org/officeDocument/2006/relationships/hyperlink" Target="https://d.book118.com/1751341230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2018030" y="2212340"/>
            <a:ext cx="7701280" cy="2546350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</a:pPr>
            <a:r>
              <a:rPr lang="zh-CN" altLang="en-US" sz="6000">
                <a:blipFill>
                  <a:blip r:embed="rId4"/>
                  <a:stretch>
                    <a:fillRect/>
                  </a:stretch>
                </a:blip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短评类主观题</a:t>
            </a:r>
            <a:br>
              <a:rPr lang="zh-CN" altLang="en-US" sz="6000">
                <a:blipFill>
                  <a:blip r:embed="rId4"/>
                  <a:stretch>
                    <a:fillRect/>
                  </a:stretch>
                </a:blipFill>
                <a:latin typeface="微软雅黑" panose="020b0503020204020204" charset="-122"/>
                <a:ea typeface="微软雅黑"/>
                <a:cs typeface="微软雅黑" panose="020b0503020204020204" charset="-122"/>
              </a:rPr>
            </a:br>
            <a:r>
              <a:rPr lang="zh-CN" altLang="en-US" sz="2400">
                <a:blipFill>
                  <a:blip r:embed="rId4"/>
                  <a:stretch>
                    <a:fillRect/>
                  </a:stretch>
                </a:blip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高考政治二轮复习必备</a:t>
            </a:r>
          </a:p>
        </p:txBody>
      </p:sp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3690620" y="723265"/>
            <a:ext cx="5180965" cy="749300"/>
          </a:xfrm>
          <a:prstGeom prst="rect">
            <a:avLst/>
          </a:prstGeom>
          <a:noFill/>
        </p:spPr>
        <p:txBody>
          <a:bodyPr vert="horz" wrap="square" rtlCol="0">
            <a:normAutofit fontScale="7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微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</a:t>
            </a:r>
            <a:r>
              <a:rPr lang="zh-CN" altLang="en-US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专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</a:t>
            </a:r>
            <a:r>
              <a:rPr lang="zh-CN" altLang="en-US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题</a:t>
            </a: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535170" y="5498465"/>
            <a:ext cx="3492500" cy="749300"/>
          </a:xfrm>
          <a:prstGeom prst="rect">
            <a:avLst/>
          </a:prstGeom>
          <a:noFill/>
        </p:spPr>
        <p:txBody>
          <a:bodyPr vert="horz" wrap="square" rtlCol="0">
            <a:normAutofit fontScale="8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热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点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题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型</a:t>
            </a:r>
            <a:r>
              <a:rPr lang="en-US" altLang="zh-CN" sz="4400" b="1" spc="6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1" name="文本框 70"/>
          <p:cNvSpPr txBox="1"/>
          <p:nvPr>
            <p:custDataLst>
              <p:tags r:id="rId4"/>
            </p:custDataLst>
          </p:nvPr>
        </p:nvSpPr>
        <p:spPr>
          <a:xfrm>
            <a:off x="3174365" y="3176270"/>
            <a:ext cx="446405" cy="1743710"/>
          </a:xfrm>
          <a:prstGeom prst="rect">
            <a:avLst/>
          </a:prstGeom>
          <a:solidFill>
            <a:srgbClr val="FF000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3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题型特点</a:t>
            </a:r>
          </a:p>
        </p:txBody>
      </p:sp>
      <p:sp>
        <p:nvSpPr>
          <p:cNvPr id="72" name="文本框 71"/>
          <p:cNvSpPr txBox="1"/>
          <p:nvPr>
            <p:custDataLst>
              <p:tags r:id="rId5"/>
            </p:custDataLst>
          </p:nvPr>
        </p:nvSpPr>
        <p:spPr>
          <a:xfrm>
            <a:off x="3026472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壹</a:t>
            </a: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3155702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74" name="直接连接符 73"/>
          <p:cNvCxnSpPr/>
          <p:nvPr>
            <p:custDataLst>
              <p:tags r:id="rId7"/>
            </p:custDataLst>
          </p:nvPr>
        </p:nvCxnSpPr>
        <p:spPr>
          <a:xfrm flipH="1">
            <a:off x="3609575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76" name="文本框 75"/>
          <p:cNvSpPr txBox="1"/>
          <p:nvPr>
            <p:custDataLst>
              <p:tags r:id="rId8"/>
            </p:custDataLst>
          </p:nvPr>
        </p:nvSpPr>
        <p:spPr>
          <a:xfrm>
            <a:off x="5008908" y="3187445"/>
            <a:ext cx="415623" cy="1743577"/>
          </a:xfrm>
          <a:prstGeom prst="rect">
            <a:avLst/>
          </a:prstGeom>
          <a:solidFill>
            <a:srgbClr val="FFFF0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4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规律方法</a:t>
            </a:r>
          </a:p>
        </p:txBody>
      </p:sp>
      <p:sp>
        <p:nvSpPr>
          <p:cNvPr id="77" name="文本框 76"/>
          <p:cNvSpPr txBox="1"/>
          <p:nvPr>
            <p:custDataLst>
              <p:tags r:id="rId9"/>
            </p:custDataLst>
          </p:nvPr>
        </p:nvSpPr>
        <p:spPr>
          <a:xfrm>
            <a:off x="4832027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贰</a:t>
            </a:r>
          </a:p>
        </p:txBody>
      </p:sp>
      <p:cxnSp>
        <p:nvCxnSpPr>
          <p:cNvPr id="78" name="直接连接符 77"/>
          <p:cNvCxnSpPr/>
          <p:nvPr>
            <p:custDataLst>
              <p:tags r:id="rId10"/>
            </p:custDataLst>
          </p:nvPr>
        </p:nvCxnSpPr>
        <p:spPr>
          <a:xfrm flipH="1">
            <a:off x="4961257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79" name="直接连接符 78"/>
          <p:cNvCxnSpPr/>
          <p:nvPr>
            <p:custDataLst>
              <p:tags r:id="rId11"/>
            </p:custDataLst>
          </p:nvPr>
        </p:nvCxnSpPr>
        <p:spPr>
          <a:xfrm flipH="1">
            <a:off x="5415130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81" name="文本框 80"/>
          <p:cNvSpPr txBox="1"/>
          <p:nvPr>
            <p:custDataLst>
              <p:tags r:id="rId12"/>
            </p:custDataLst>
          </p:nvPr>
        </p:nvSpPr>
        <p:spPr>
          <a:xfrm>
            <a:off x="6824345" y="3176270"/>
            <a:ext cx="436880" cy="1743710"/>
          </a:xfrm>
          <a:prstGeom prst="rect">
            <a:avLst/>
          </a:prstGeom>
          <a:solidFill>
            <a:srgbClr val="00B0F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3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82" name="文本框 81"/>
          <p:cNvSpPr txBox="1"/>
          <p:nvPr>
            <p:custDataLst>
              <p:tags r:id="rId13"/>
            </p:custDataLst>
          </p:nvPr>
        </p:nvSpPr>
        <p:spPr>
          <a:xfrm>
            <a:off x="6637582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叁</a:t>
            </a:r>
          </a:p>
        </p:txBody>
      </p:sp>
      <p:cxnSp>
        <p:nvCxnSpPr>
          <p:cNvPr id="83" name="直接连接符 82"/>
          <p:cNvCxnSpPr/>
          <p:nvPr>
            <p:custDataLst>
              <p:tags r:id="rId14"/>
            </p:custDataLst>
          </p:nvPr>
        </p:nvCxnSpPr>
        <p:spPr>
          <a:xfrm flipH="1">
            <a:off x="6766812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84" name="直接连接符 83"/>
          <p:cNvCxnSpPr/>
          <p:nvPr>
            <p:custDataLst>
              <p:tags r:id="rId15"/>
            </p:custDataLst>
          </p:nvPr>
        </p:nvCxnSpPr>
        <p:spPr>
          <a:xfrm flipH="1">
            <a:off x="7220685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86" name="文本框 85"/>
          <p:cNvSpPr txBox="1"/>
          <p:nvPr>
            <p:custDataLst>
              <p:tags r:id="rId16"/>
            </p:custDataLst>
          </p:nvPr>
        </p:nvSpPr>
        <p:spPr>
          <a:xfrm>
            <a:off x="8660657" y="3176015"/>
            <a:ext cx="415623" cy="1743577"/>
          </a:xfrm>
          <a:prstGeom prst="rect">
            <a:avLst/>
          </a:prstGeom>
          <a:solidFill>
            <a:srgbClr val="00B050"/>
          </a:solidFill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/>
            <a:r>
              <a:rPr lang="zh-CN" altLang="en-US" sz="2300" b="1" ker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rPr>
              <a:t>模拟演练</a:t>
            </a:r>
          </a:p>
        </p:txBody>
      </p:sp>
      <p:sp>
        <p:nvSpPr>
          <p:cNvPr id="87" name="文本框 86"/>
          <p:cNvSpPr txBox="1"/>
          <p:nvPr>
            <p:custDataLst>
              <p:tags r:id="rId17"/>
            </p:custDataLst>
          </p:nvPr>
        </p:nvSpPr>
        <p:spPr>
          <a:xfrm>
            <a:off x="8443136" y="2340610"/>
            <a:ext cx="722392" cy="655147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400" b="0" i="0" u="none" strike="noStrike" kern="0" cap="none" spc="0" normalizeH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itchFamily="34" charset="0"/>
                <a:ea typeface="隶书" panose="02010509060101010101" pitchFamily="49" charset="-122"/>
              </a:rPr>
              <a:t>肆</a:t>
            </a:r>
          </a:p>
        </p:txBody>
      </p:sp>
      <p:cxnSp>
        <p:nvCxnSpPr>
          <p:cNvPr id="88" name="直接连接符 87"/>
          <p:cNvCxnSpPr/>
          <p:nvPr>
            <p:custDataLst>
              <p:tags r:id="rId18"/>
            </p:custDataLst>
          </p:nvPr>
        </p:nvCxnSpPr>
        <p:spPr>
          <a:xfrm flipH="1">
            <a:off x="8572366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cxnSp>
        <p:nvCxnSpPr>
          <p:cNvPr id="89" name="直接连接符 88"/>
          <p:cNvCxnSpPr/>
          <p:nvPr>
            <p:custDataLst>
              <p:tags r:id="rId19"/>
            </p:custDataLst>
          </p:nvPr>
        </p:nvCxnSpPr>
        <p:spPr>
          <a:xfrm flipH="1">
            <a:off x="9026239" y="3176576"/>
            <a:ext cx="0" cy="1799919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miter lim="800000"/>
          </a:ln>
          <a:effectLst/>
        </p:spPr>
      </p:cxnSp>
      <p:sp>
        <p:nvSpPr>
          <p:cNvPr id="2" name="文本框 1"/>
          <p:cNvSpPr txBox="1"/>
          <p:nvPr>
            <p:custDataLst>
              <p:tags r:id="rId20"/>
            </p:custDataLst>
          </p:nvPr>
        </p:nvSpPr>
        <p:spPr>
          <a:xfrm>
            <a:off x="3690620" y="723265"/>
            <a:ext cx="5180965" cy="749300"/>
          </a:xfrm>
          <a:prstGeom prst="rect">
            <a:avLst/>
          </a:prstGeom>
          <a:noFill/>
        </p:spPr>
        <p:txBody>
          <a:bodyPr vert="horz" wrap="square" rtlCol="0">
            <a:normAutofit fontScale="8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传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导</a:t>
            </a:r>
            <a:r>
              <a:rPr lang="en-US" alt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</a:t>
            </a:r>
            <a:r>
              <a:rPr lang="zh-CN" sz="4400" b="1" spc="6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题</a:t>
            </a: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题型特点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299720" y="60267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latin typeface="微软雅黑" panose="020b0503020204020204" charset="-122"/>
                <a:sym typeface="+mn-ea"/>
              </a:rPr>
              <a:t>天生我材必有用，沉着冷静定成功！</a:t>
            </a:r>
            <a:endParaRPr lang="zh-CN" altLang="en-US" sz="2800">
              <a:solidFill>
                <a:schemeClr val="lt1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2552700" y="22733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题型特点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539750" y="1711325"/>
            <a:ext cx="11594465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buNone/>
            </a:pPr>
            <a:r>
              <a:rPr lang="en-US" altLang="zh-CN" sz="2400">
                <a:sym typeface="Arial" pitchFamily="34" charset="0"/>
              </a:rPr>
              <a:t>      </a:t>
            </a:r>
            <a:r>
              <a:rPr lang="zh-CN" altLang="en-US" sz="2400">
                <a:sym typeface="Arial" pitchFamily="34" charset="0"/>
              </a:rPr>
              <a:t>短文续写类主观题是近两年新高考地区出现的</a:t>
            </a:r>
            <a:r>
              <a:rPr lang="zh-CN" altLang="en-US" sz="2400">
                <a:solidFill>
                  <a:srgbClr val="FF0000"/>
                </a:solidFill>
                <a:highlight>
                  <a:srgbClr val="FFFF00"/>
                </a:highlight>
                <a:sym typeface="Arial" pitchFamily="34" charset="0"/>
              </a:rPr>
              <a:t>新题型</a:t>
            </a:r>
            <a:r>
              <a:rPr lang="zh-CN" altLang="en-US" sz="2400">
                <a:sym typeface="Arial" pitchFamily="34" charset="0"/>
              </a:rPr>
              <a:t>。短文续写类主观题一般具有以下特点：第一，具有未知或不可知的因素；第二，解决路径和方法呈现明显的多元化；第三，解决方案或问题答案具有不确定性；第四，评价标准具有不唯一性；第五，需要学生表达自己的而非现成的观点。解答此类试题，需要哪些知识、概念、原理，如何运用这些知识、概念、原理，需要什么方法或方案，何种方法或方案是最佳的，等等，都需要学生自行决定。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规律方法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299720" y="60267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latin typeface="微软雅黑" panose="020b0503020204020204" charset="-122"/>
                <a:sym typeface="+mn-ea"/>
              </a:rPr>
              <a:t>天生我材必有用，沉着冷静定成功！</a:t>
            </a:r>
            <a:endParaRPr lang="zh-CN" altLang="en-US" sz="2800">
              <a:solidFill>
                <a:schemeClr val="lt1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2552700" y="22733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规律方法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299720" y="1318260"/>
            <a:ext cx="1158240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4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1</a:t>
            </a: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</a:rPr>
              <a:t>．寻找观点线索</a:t>
            </a:r>
            <a:r>
              <a:rPr lang="zh-CN" sz="2400" b="0">
                <a:solidFill>
                  <a:srgbClr val="333333"/>
                </a:solidFill>
                <a:ea typeface="宋体" panose="02010600030101010101" pitchFamily="2" charset="-122"/>
              </a:rPr>
              <a:t>　　针对题干中给出的话题对象，首先在原文中寻找观点线索，特别要在审题过程当中注意要求中是否有观点明确。出现观点明确，则一定进行有效关键词前置。</a:t>
            </a:r>
            <a:r>
              <a:rPr lang="en-US" sz="24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2</a:t>
            </a: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</a:rPr>
              <a:t>．确定写作方向</a:t>
            </a:r>
            <a:r>
              <a:rPr lang="en-US" altLang="zh-CN" sz="2400" b="0">
                <a:solidFill>
                  <a:srgbClr val="222222"/>
                </a:solidFill>
                <a:ea typeface="宋体" panose="02010600030101010101" pitchFamily="2" charset="-122"/>
              </a:rPr>
              <a:t>       </a:t>
            </a:r>
            <a:r>
              <a:rPr lang="zh-CN" sz="2400" b="0">
                <a:solidFill>
                  <a:srgbClr val="222222"/>
                </a:solidFill>
                <a:ea typeface="宋体" panose="02010600030101010101" pitchFamily="2" charset="-122"/>
              </a:rPr>
              <a:t>短评的书写方法同贯彻执行其他题目一致，虽然在题干中的表述有自我观点呈现的意思，但在书写时依然需要遵循材料。从材料中确定要点的同时遵循材料的呈现逻辑进行初步加工，最终确定出文章写作。</a:t>
            </a:r>
            <a:r>
              <a:rPr lang="en-US" sz="2400" b="1">
                <a:solidFill>
                  <a:srgbClr val="333333"/>
                </a:solidFill>
                <a:latin typeface="Times New Roman" panose="02020603050405020304" charset="0"/>
                <a:ea typeface="宋体" panose="02010600030101010101" pitchFamily="2" charset="-122"/>
              </a:rPr>
              <a:t>
</a:t>
            </a:r>
            <a:endParaRPr lang="zh-CN" altLang="en-US" sz="2400" b="0">
              <a:solidFill>
                <a:srgbClr val="222222"/>
              </a:solidFill>
              <a:ea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299720" y="60267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latin typeface="微软雅黑" panose="020b0503020204020204" charset="-122"/>
                <a:sym typeface="+mn-ea"/>
              </a:rPr>
              <a:t>天生我材必有用，沉着冷静定成功！</a:t>
            </a:r>
            <a:endParaRPr lang="zh-CN" altLang="en-US" sz="2800">
              <a:solidFill>
                <a:schemeClr val="lt1"/>
              </a:solidFill>
              <a:latin typeface="微软雅黑" panose="020b0503020204020204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2552700" y="22733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规律方法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299085" y="1398270"/>
            <a:ext cx="11643360" cy="4154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4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3</a:t>
            </a: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．注重案例的使用</a:t>
            </a:r>
            <a:endParaRPr lang="zh-CN" sz="2400">
              <a:solidFill>
                <a:srgbClr val="333333"/>
              </a:solidFill>
              <a:ea typeface="宋体" panose="02010600030101010101" pitchFamily="2" charset="-122"/>
              <a:sym typeface="+mn-ea"/>
            </a:endParaRPr>
          </a:p>
          <a:p>
            <a:pPr indent="0"/>
            <a:r>
              <a:rPr lang="en-US" altLang="zh-CN" sz="2400">
                <a:solidFill>
                  <a:srgbClr val="333333"/>
                </a:solidFill>
                <a:ea typeface="宋体" panose="02010600030101010101" pitchFamily="2" charset="-122"/>
                <a:sym typeface="+mn-ea"/>
              </a:rPr>
              <a:t>      </a:t>
            </a:r>
            <a:r>
              <a:rPr lang="zh-CN" sz="2400">
                <a:solidFill>
                  <a:srgbClr val="333333"/>
                </a:solidFill>
                <a:ea typeface="宋体" panose="02010600030101010101" pitchFamily="2" charset="-122"/>
                <a:sym typeface="+mn-ea"/>
              </a:rPr>
              <a:t>对于其他小题而言，我们在找点过程中重点寻找能核心体现作答对象的部分，例如阅读案例材料按照主体</a:t>
            </a:r>
            <a:r>
              <a:rPr lang="en-US" sz="2400">
                <a:solidFill>
                  <a:srgbClr val="333333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+</a:t>
            </a:r>
            <a:r>
              <a:rPr lang="zh-CN" sz="2400">
                <a:solidFill>
                  <a:srgbClr val="333333"/>
                </a:solidFill>
                <a:ea typeface="宋体" panose="02010600030101010101" pitchFamily="2" charset="-122"/>
                <a:sym typeface="+mn-ea"/>
              </a:rPr>
              <a:t>处境</a:t>
            </a:r>
            <a:r>
              <a:rPr lang="en-US" sz="2400">
                <a:solidFill>
                  <a:srgbClr val="333333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+</a:t>
            </a:r>
            <a:r>
              <a:rPr lang="zh-CN" sz="2400">
                <a:solidFill>
                  <a:srgbClr val="333333"/>
                </a:solidFill>
                <a:ea typeface="宋体" panose="02010600030101010101" pitchFamily="2" charset="-122"/>
                <a:sym typeface="+mn-ea"/>
              </a:rPr>
              <a:t>做法</a:t>
            </a:r>
            <a:r>
              <a:rPr lang="en-US" sz="2400">
                <a:solidFill>
                  <a:srgbClr val="333333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+</a:t>
            </a:r>
            <a:r>
              <a:rPr lang="zh-CN" sz="2400">
                <a:solidFill>
                  <a:srgbClr val="333333"/>
                </a:solidFill>
                <a:ea typeface="宋体" panose="02010600030101010101" pitchFamily="2" charset="-122"/>
                <a:sym typeface="+mn-ea"/>
              </a:rPr>
              <a:t>结果的方式进行提炼，而阅读短评时，我们往往对于案例进行完整保留，保留有关作答对象直接评价部分，这个是区别于其他小题部分的。</a:t>
            </a:r>
            <a:endParaRPr lang="en-US" sz="2400" b="1">
              <a:solidFill>
                <a:srgbClr val="222222"/>
              </a:solidFill>
              <a:latin typeface="Times New Roman" panose="02020603050405020304" charset="0"/>
              <a:ea typeface="宋体" panose="02010600030101010101" pitchFamily="2" charset="-122"/>
              <a:sym typeface="+mn-ea"/>
            </a:endParaRPr>
          </a:p>
          <a:p>
            <a:pPr indent="0"/>
            <a:r>
              <a:rPr lang="en-US" sz="24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4</a:t>
            </a:r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．语言呈现特殊性</a:t>
            </a:r>
            <a:endParaRPr lang="zh-CN" sz="2400">
              <a:solidFill>
                <a:srgbClr val="222222"/>
              </a:solidFill>
              <a:ea typeface="宋体" panose="02010600030101010101" pitchFamily="2" charset="-122"/>
              <a:sym typeface="+mn-ea"/>
            </a:endParaRPr>
          </a:p>
          <a:p>
            <a:pPr indent="0"/>
            <a:r>
              <a:rPr lang="en-US" altLang="zh-CN" sz="2400">
                <a:solidFill>
                  <a:srgbClr val="222222"/>
                </a:solidFill>
                <a:ea typeface="宋体" panose="02010600030101010101" pitchFamily="2" charset="-122"/>
                <a:sym typeface="+mn-ea"/>
              </a:rPr>
              <a:t>      </a:t>
            </a:r>
            <a:r>
              <a:rPr lang="zh-CN" sz="2400">
                <a:solidFill>
                  <a:srgbClr val="222222"/>
                </a:solidFill>
                <a:ea typeface="宋体" panose="02010600030101010101" pitchFamily="2" charset="-122"/>
                <a:sym typeface="+mn-ea"/>
              </a:rPr>
              <a:t>短评写作的特殊性在于，需要对评论对象有观点的呈现，即不仅仅材料中进行材料要点的概括和提炼，还需要对其进行表态。而这种表态即是有态度的呈现，偏向积极的态度或消极的态度。另外，短评文种比较特殊的方面是作文评论型文章，书写格式应该与文章书写一致，需要添加文章标题。标题的书写需要体现出文章主题，言简意赅的方式体现出材料核心。</a:t>
            </a:r>
            <a:endParaRPr lang="zh-CN" altLang="en-US" sz="2400">
              <a:solidFill>
                <a:srgbClr val="222222"/>
              </a:solidFill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真题对接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2" name="内容占位符 2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485775" y="1092200"/>
            <a:ext cx="11477625" cy="5041900"/>
          </a:xfrm>
          <a:prstGeom prst="rect">
            <a:avLst/>
          </a:prstGeom>
        </p:spPr>
        <p:txBody>
          <a:bodyPr vert="horz" lIns="101600" tIns="0" rIns="82550" bIns="0" rtlCol="0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sz="240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（2023山东统考高考真题）</a:t>
            </a:r>
            <a:r>
              <a:rPr sz="240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察势者智，驭势者赢。一百多年来，中国共产党始终站在历史正确的一边，站在人类进步的一边，坚持立足中国、放眼世界，正确认识和处理同世界的关系，团结带领中国人民实现了从落后时代、赶上时代再到引领时代的伟大跨越，显著提升了中国的国际影响力、感召力、塑造力……</a:t>
            </a:r>
          </a:p>
          <a:p>
            <a:pPr marL="0" indent="0">
              <a:lnSpc>
                <a:spcPct val="150000"/>
              </a:lnSpc>
              <a:buNone/>
            </a:pPr>
            <a:r>
              <a:rPr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结合材料，运用中国特色社会主义，当代国际政治与经济知识，以“在历史前进的逻辑中前进”为主题撰写一篇短评。</a:t>
            </a:r>
          </a:p>
          <a:p>
            <a:pPr marL="0" indent="0">
              <a:lnSpc>
                <a:spcPct val="150000"/>
              </a:lnSpc>
              <a:buNone/>
            </a:pPr>
            <a:r>
              <a:rPr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要求：①围绕主题，观点明确；②论证充分，逻辑清晰；③学科术语使用规范；④总字数在250字左右。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463550" y="1415415"/>
            <a:ext cx="1120267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参考</a:t>
            </a:r>
            <a:r>
              <a:rPr sz="24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答案】</a:t>
            </a:r>
            <a:r>
              <a:rPr sz="240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一个国家、一个民族要振兴，就必须在历史前进的逻辑中前进、在时代发展的潮流中发展。一百多年来，中国共产党团结带领中国人民，找到了实现中华民族伟大复兴的正确道路，进行了新民主主义革命，推进社会主义革命和建设，在改革开放中建设中国特色社会主义，坚持以党的伟大自我革命引领伟大社会革命，带领中华民族迎来了从站起来、富起来到强起来的伟大飞跃。当今世界面临百年之未有大变局，中国顺应和平与发展的时代主题，以实际行动构建人类命运共同体，完善全球治理体系，推动构建新型国际关系，积极融入经济全球化，为世界发展不断贡献中国智慧和中国力量。</a:t>
            </a:r>
            <a:endParaRPr lang="zh-CN" altLang="en-US" sz="240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332740" y="980440"/>
            <a:ext cx="1139571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lang="en-US" sz="2400" b="0">
                <a:latin typeface="Cambria Math" panose="02040503050406030204" charset="0"/>
                <a:ea typeface="楷体" panose="02010609060101010101" charset="-122"/>
              </a:rPr>
              <a:t>2</a:t>
            </a:r>
            <a:r>
              <a:rPr lang="zh-CN" altLang="en-US" sz="2400" b="0">
                <a:latin typeface="Cambria Math" panose="02040503050406030204" charset="0"/>
                <a:ea typeface="楷体" panose="02010609060101010101" charset="-122"/>
              </a:rPr>
              <a:t>、</a:t>
            </a:r>
            <a:r>
              <a:rPr lang="en-US" sz="2400" b="0">
                <a:latin typeface="Cambria Math" panose="02040503050406030204" charset="0"/>
                <a:ea typeface="楷体" panose="02010609060101010101" charset="-122"/>
              </a:rPr>
              <a:t>（2022·山东·统考高考真题）真理的力量。◆</a:t>
            </a:r>
            <a:r>
              <a:rPr lang="zh-CN" sz="2400" b="0">
                <a:ea typeface="楷体" panose="02010609060101010101" charset="-122"/>
              </a:rPr>
              <a:t>继往开来。</a:t>
            </a:r>
            <a:r>
              <a:rPr lang="en-US" sz="2400" b="0">
                <a:latin typeface="Times New Roman" panose="02020603050405020304" charset="0"/>
                <a:ea typeface="楷体" panose="02010609060101010101" charset="-122"/>
              </a:rPr>
              <a:t>2021</a:t>
            </a:r>
            <a:r>
              <a:rPr lang="zh-CN" sz="2400" b="0">
                <a:ea typeface="楷体" panose="02010609060101010101" charset="-122"/>
              </a:rPr>
              <a:t>年</a:t>
            </a:r>
            <a:r>
              <a:rPr lang="en-US" sz="2400" b="0">
                <a:latin typeface="Times New Roman" panose="02020603050405020304" charset="0"/>
                <a:ea typeface="楷体" panose="02010609060101010101" charset="-122"/>
              </a:rPr>
              <a:t>7</a:t>
            </a:r>
            <a:r>
              <a:rPr lang="zh-CN" sz="2400" b="0">
                <a:ea typeface="楷体" panose="02010609060101010101" charset="-122"/>
              </a:rPr>
              <a:t>月</a:t>
            </a:r>
            <a:r>
              <a:rPr lang="en-US" sz="2400" b="0">
                <a:latin typeface="Times New Roman" panose="02020603050405020304" charset="0"/>
                <a:ea typeface="楷体" panose="02010609060101010101" charset="-122"/>
              </a:rPr>
              <a:t>1</a:t>
            </a:r>
            <a:r>
              <a:rPr lang="zh-CN" sz="2400" b="0">
                <a:ea typeface="楷体" panose="02010609060101010101" charset="-122"/>
              </a:rPr>
              <a:t>日，习近平代表党和人民庄严宣告</a:t>
            </a:r>
            <a:r>
              <a:rPr lang="en-US" sz="2400" b="0">
                <a:latin typeface="Times New Roman" panose="02020603050405020304" charset="0"/>
                <a:ea typeface="楷体" panose="02010609060101010101" charset="-122"/>
              </a:rPr>
              <a:t>——“</a:t>
            </a:r>
            <a:r>
              <a:rPr lang="zh-CN" sz="2400" b="0">
                <a:ea typeface="楷体" panose="02010609060101010101" charset="-122"/>
              </a:rPr>
              <a:t>在中华大地上全面建成了小康社会</a:t>
            </a:r>
            <a:r>
              <a:rPr lang="en-US" sz="2400" b="0">
                <a:latin typeface="Times New Roman" panose="02020603050405020304" charset="0"/>
                <a:ea typeface="楷体" panose="02010609060101010101" charset="-122"/>
              </a:rPr>
              <a:t>”</a:t>
            </a:r>
            <a:r>
              <a:rPr lang="zh-CN" sz="2400" b="0">
                <a:ea typeface="楷体" panose="02010609060101010101" charset="-122"/>
              </a:rPr>
              <a:t>。回望过往的奋斗路，我们以全面建成小康社会的世纪伟业，把光荣与梦想写在了历史深处；眺望前方的奋进路</a:t>
            </a:r>
            <a:r>
              <a:rPr lang="en-US" sz="2400" b="0">
                <a:latin typeface="Times New Roman" panose="02020603050405020304" charset="0"/>
                <a:ea typeface="楷体" panose="02010609060101010101" charset="-122"/>
              </a:rPr>
              <a:t>……</a:t>
            </a:r>
            <a:r>
              <a:rPr lang="zh-CN" sz="2400" b="0">
                <a:ea typeface="楷体" panose="02010609060101010101" charset="-122"/>
              </a:rPr>
              <a:t>。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(3)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结合材料，运用中国特色社会主义知识，以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继往开来的世纪伟业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为主题撰写一篇短评。要求：</a:t>
            </a:r>
            <a:r>
              <a:rPr lang="en-US" sz="2400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围绕主题，观点明确；</a:t>
            </a:r>
            <a:r>
              <a:rPr lang="en-US" sz="2400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论证充分，逻辑清晰；</a:t>
            </a:r>
            <a:r>
              <a:rPr lang="en-US" sz="2400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学科术语使用规范；</a:t>
            </a:r>
            <a:r>
              <a:rPr lang="en-US" sz="2400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④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总字数在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250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字左右。
</a:t>
            </a:r>
            <a:endParaRPr lang="zh-CN" altLang="en-US" sz="2400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394970" y="1028700"/>
            <a:ext cx="11421110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【解析】</a:t>
            </a:r>
          </a:p>
          <a:p>
            <a:pPr indent="0"/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（</a:t>
            </a: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3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）第一步：审设问。明确主体、知识范围、问题限定和作答角度。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本题为开放性试题，注意需要调用中国特色社会主义的有关知识，以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继往开来的世纪伟业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为主题。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第二步：根据主题梳理观点与写作逻辑。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参考观点</a:t>
            </a:r>
            <a:r>
              <a:rPr lang="en-US" sz="2400" b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：中国消除了绝对贫困，注重生态建设，满足人民日益增长的美好生活的需要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→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可联系教材全面建成小康社会的知识；参考观点</a:t>
            </a:r>
            <a:r>
              <a:rPr lang="en-US" sz="2400" b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：立足新时代，继续在人类的伟大时间历史中创造中华民族的伟大历史时间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→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可联系教材新时代知识；参考观点</a:t>
            </a:r>
            <a:r>
              <a:rPr lang="en-US" sz="2400" b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：历史照亮未来，征程未有穷期。站在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两个一百年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奋斗目标的历史交汇点，我们身后是波澜壮阔的历史，要为实现中华民族伟大复兴而不断奋斗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→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可联系教材中国梦知识；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第三步：整合信息，组织答案。注意提干要求。
</a:t>
            </a:r>
            <a:endParaRPr lang="zh-CN" altLang="en-US" sz="2400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394335" y="1444625"/>
            <a:ext cx="11208385" cy="44075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en-US" sz="24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(3)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参考示例：</a:t>
            </a:r>
          </a:p>
          <a:p>
            <a:pPr indent="0" fontAlgn="auto">
              <a:lnSpc>
                <a:spcPct val="130000"/>
              </a:lnSpc>
            </a:pP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对中国人来说，全面建成小康社会，既是国家发展巨变的雄壮交响，也是人民笑颜绽放的鲜活故事。它书写在消除绝对贫困的人间奇迹里，书写在世界上规模最大的社会保障体系中，书写在不断增多的蓝天、不断延伸的绿道、不断改善的居住环境里，书写在让人民生活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一年更比一年好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的不变追求里。回望过往的奋斗路，我们以全面建成小康社会的世纪伟业，把光荣与梦想写在了历史深处；眺望前方的奋进路，我们还要全面建成社会主义现代化强国，继续在人类的伟大时间历史中创造中华民族的伟大历史时间。历史照亮未来，征程未有穷期。站在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两个一百年</a:t>
            </a:r>
            <a:r>
              <a:rPr lang="en-US" sz="24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奋斗目标的历史交汇点，我们身后是波澜壮阔的历史，我们面前是喷薄而出的曙光！</a:t>
            </a:r>
            <a:endParaRPr lang="zh-CN" altLang="en-US" sz="2400" b="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510540" y="1228725"/>
            <a:ext cx="11313795" cy="52927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en-US" altLang="zh-CN" sz="2000" b="0">
                <a:ea typeface="宋体" panose="02010600030101010101" pitchFamily="2" charset="-122"/>
              </a:rPr>
              <a:t>3</a:t>
            </a:r>
            <a:r>
              <a:rPr lang="zh-CN" altLang="en-US" sz="2000" b="0">
                <a:ea typeface="宋体" panose="02010600030101010101" pitchFamily="2" charset="-122"/>
              </a:rPr>
              <a:t>、</a:t>
            </a:r>
            <a:r>
              <a:rPr lang="zh-CN" sz="2000" b="0">
                <a:ea typeface="宋体" panose="02010600030101010101" pitchFamily="2" charset="-122"/>
              </a:rPr>
              <a:t>（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2023·</a:t>
            </a:r>
            <a:r>
              <a:rPr lang="zh-CN" sz="2000" b="0">
                <a:ea typeface="宋体" panose="02010600030101010101" pitchFamily="2" charset="-122"/>
              </a:rPr>
              <a:t>浙江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·</a:t>
            </a:r>
            <a:r>
              <a:rPr lang="zh-CN" sz="2000" b="0">
                <a:ea typeface="宋体" panose="02010600030101010101" pitchFamily="2" charset="-122"/>
              </a:rPr>
              <a:t>高考真题）话合作谋发展，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000" b="0">
                <a:ea typeface="宋体" panose="02010600030101010101" pitchFamily="2" charset="-122"/>
              </a:rPr>
              <a:t>一带一路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000" b="0">
                <a:ea typeface="宋体" panose="02010600030101010101" pitchFamily="2" charset="-122"/>
              </a:rPr>
              <a:t>创辉煌；同呼吸共命运，历史车轮不可挡。</a:t>
            </a:r>
            <a:r>
              <a:rPr lang="zh-CN" sz="2000" b="0">
                <a:ea typeface="楷体" panose="02010609060101010101" charset="-122"/>
              </a:rPr>
              <a:t>材料一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  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“</a:t>
            </a:r>
            <a:r>
              <a:rPr lang="zh-CN" sz="2000" b="0">
                <a:ea typeface="楷体" panose="02010609060101010101" charset="-122"/>
              </a:rPr>
              <a:t>一带一路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”</a:t>
            </a:r>
            <a:r>
              <a:rPr lang="zh-CN" sz="2000" b="0">
                <a:ea typeface="楷体" panose="02010609060101010101" charset="-122"/>
              </a:rPr>
              <a:t>倡议提出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10</a:t>
            </a:r>
            <a:r>
              <a:rPr lang="zh-CN" sz="2000" b="0">
                <a:ea typeface="楷体" panose="02010609060101010101" charset="-122"/>
              </a:rPr>
              <a:t>年来，中国已与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150</a:t>
            </a:r>
            <a:r>
              <a:rPr lang="zh-CN" sz="2000" b="0">
                <a:ea typeface="楷体" panose="02010609060101010101" charset="-122"/>
              </a:rPr>
              <a:t>个国家、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32</a:t>
            </a:r>
            <a:r>
              <a:rPr lang="zh-CN" sz="2000" b="0">
                <a:ea typeface="楷体" panose="02010609060101010101" charset="-122"/>
              </a:rPr>
              <a:t>个国际组织签署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200</a:t>
            </a:r>
            <a:r>
              <a:rPr lang="zh-CN" sz="2000" b="0">
                <a:ea typeface="楷体" panose="02010609060101010101" charset="-122"/>
              </a:rPr>
              <a:t>余份共建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“</a:t>
            </a:r>
            <a:r>
              <a:rPr lang="zh-CN" sz="2000" b="0">
                <a:ea typeface="楷体" panose="02010609060101010101" charset="-122"/>
              </a:rPr>
              <a:t>一带一路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”</a:t>
            </a:r>
            <a:r>
              <a:rPr lang="zh-CN" sz="2000" b="0">
                <a:ea typeface="楷体" panose="02010609060101010101" charset="-122"/>
              </a:rPr>
              <a:t>合作文件。截至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2022</a:t>
            </a:r>
            <a:r>
              <a:rPr lang="zh-CN" sz="2000" b="0">
                <a:ea typeface="楷体" panose="02010609060101010101" charset="-122"/>
              </a:rPr>
              <a:t>年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8</a:t>
            </a:r>
            <a:r>
              <a:rPr lang="zh-CN" sz="2000" b="0">
                <a:ea typeface="楷体" panose="02010609060101010101" charset="-122"/>
              </a:rPr>
              <a:t>月底，中国与沿线国家货物贸易额累计约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12</a:t>
            </a:r>
            <a:r>
              <a:rPr lang="zh-CN" sz="2000" b="0">
                <a:ea typeface="楷体" panose="02010609060101010101" charset="-122"/>
              </a:rPr>
              <a:t>万亿美元，对沿线国家非金融类直接投资超过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1400</a:t>
            </a:r>
            <a:r>
              <a:rPr lang="zh-CN" sz="2000" b="0">
                <a:ea typeface="楷体" panose="02010609060101010101" charset="-122"/>
              </a:rPr>
              <a:t>亿美元，中国企业在沿线国家创造就业岗位超过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34</a:t>
            </a:r>
            <a:r>
              <a:rPr lang="zh-CN" sz="2000" b="0">
                <a:ea typeface="楷体" panose="02010609060101010101" charset="-122"/>
              </a:rPr>
              <a:t>万个。材料二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  </a:t>
            </a:r>
            <a:r>
              <a:rPr lang="zh-CN" sz="2000" b="0">
                <a:ea typeface="楷体" panose="02010609060101010101" charset="-122"/>
              </a:rPr>
              <a:t>金港高速是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“</a:t>
            </a:r>
            <a:r>
              <a:rPr lang="zh-CN" sz="2000" b="0">
                <a:ea typeface="楷体" panose="02010609060101010101" charset="-122"/>
              </a:rPr>
              <a:t>一带一路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”</a:t>
            </a:r>
            <a:r>
              <a:rPr lang="zh-CN" sz="2000" b="0">
                <a:ea typeface="楷体" panose="02010609060101010101" charset="-122"/>
              </a:rPr>
              <a:t>倡议与柬埔寨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“</a:t>
            </a:r>
            <a:r>
              <a:rPr lang="zh-CN" sz="2000" b="0">
                <a:ea typeface="楷体" panose="02010609060101010101" charset="-122"/>
              </a:rPr>
              <a:t>四角战略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”</a:t>
            </a:r>
            <a:r>
              <a:rPr lang="zh-CN" sz="2000" b="0">
                <a:ea typeface="楷体" panose="02010609060101010101" charset="-122"/>
              </a:rPr>
              <a:t>成功对接的范例。中国技术、经验帮助柬埔寨实现经济社会发展，给当地百姓带来出行便利。包括柬埔寨在内的沿线国家在不同场合多次表示，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“</a:t>
            </a:r>
            <a:r>
              <a:rPr lang="zh-CN" sz="2000" b="0">
                <a:ea typeface="楷体" panose="02010609060101010101" charset="-122"/>
              </a:rPr>
              <a:t>一带一路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”</a:t>
            </a:r>
            <a:r>
              <a:rPr lang="zh-CN" sz="2000" b="0">
                <a:ea typeface="楷体" panose="02010609060101010101" charset="-122"/>
              </a:rPr>
              <a:t>合作项目从不附加任何政治条件，中国是真朋友。材料三</a:t>
            </a:r>
            <a:r>
              <a:rPr lang="en-US" sz="2000" b="0">
                <a:latin typeface="Times New Roman" panose="02020603050405020304" charset="0"/>
                <a:ea typeface="宋体" panose="02010600030101010101" pitchFamily="2" charset="-122"/>
              </a:rPr>
              <a:t>  </a:t>
            </a:r>
            <a:r>
              <a:rPr lang="zh-CN" sz="2000" b="0">
                <a:ea typeface="楷体" panose="02010609060101010101" charset="-122"/>
              </a:rPr>
              <a:t>截至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12</a:t>
            </a:r>
            <a:r>
              <a:rPr lang="zh-CN" sz="2000" b="0">
                <a:ea typeface="楷体" panose="02010609060101010101" charset="-122"/>
              </a:rPr>
              <a:t>月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14</a:t>
            </a:r>
            <a:r>
              <a:rPr lang="zh-CN" sz="2000" b="0">
                <a:ea typeface="楷体" panose="02010609060101010101" charset="-122"/>
              </a:rPr>
              <a:t>日，美国已在</a:t>
            </a:r>
            <a:r>
              <a:rPr lang="en-US" sz="2000" b="0">
                <a:latin typeface="Times New Roman" panose="02020603050405020304" charset="0"/>
                <a:ea typeface="楷体" panose="02010609060101010101" charset="-122"/>
              </a:rPr>
              <a:t>2022</a:t>
            </a:r>
            <a:r>
              <a:rPr lang="zh-CN" sz="2000" b="0">
                <a:ea typeface="楷体" panose="02010609060101010101" charset="-122"/>
              </a:rPr>
              <a:t>年七次加息，利用美元霸权对外输出通货膨胀，使深度依赖美元借贷和对外贸易的发展中国家的资产流向美国。</a:t>
            </a:r>
            <a:r>
              <a:rPr lang="en-US" altLang="zh-CN" sz="2000" b="0">
                <a:ea typeface="宋体" panose="02010600030101010101" pitchFamily="2" charset="-122"/>
              </a:rPr>
              <a:t>      </a:t>
            </a: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以美国为首的一些西方国家宣称，中国打着共建</a:t>
            </a:r>
            <a:r>
              <a:rPr lang="en-US" sz="20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一带一路</a:t>
            </a:r>
            <a:r>
              <a:rPr lang="en-US" sz="20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的旗号，凭借经济实力上的优势支配他国，掠夺他国财富，搞经济霸权。结合材料，运用《当代国际政治与经济》相关知识，写一篇短文对这一观点加以驳斥。要求：观点正确；知识运用准确；材料提取恰当；论述清晰；论证有力；</a:t>
            </a:r>
            <a:r>
              <a:rPr lang="en-US" sz="2000" b="0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300</a:t>
            </a: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字以内。
</a:t>
            </a:r>
            <a:endParaRPr lang="zh-CN" altLang="en-US" sz="2000" b="0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500380" y="1442720"/>
            <a:ext cx="1119124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800" b="0">
                <a:solidFill>
                  <a:srgbClr val="FF0000"/>
                </a:solidFill>
                <a:ea typeface="宋体" panose="02010600030101010101" pitchFamily="2" charset="-122"/>
              </a:rPr>
              <a:t>【解析】</a:t>
            </a:r>
          </a:p>
          <a:p>
            <a:pPr indent="0" fontAlgn="auto">
              <a:lnSpc>
                <a:spcPct val="150000"/>
              </a:lnSpc>
            </a:pPr>
            <a:r>
              <a:rPr lang="zh-CN" sz="2800" b="0">
                <a:solidFill>
                  <a:srgbClr val="FF0000"/>
                </a:solidFill>
                <a:ea typeface="宋体" panose="02010600030101010101" pitchFamily="2" charset="-122"/>
              </a:rPr>
              <a:t> </a:t>
            </a:r>
            <a:r>
              <a:rPr lang="en-US" altLang="zh-CN" sz="2800" b="0">
                <a:solidFill>
                  <a:srgbClr val="FF0000"/>
                </a:solidFill>
                <a:ea typeface="宋体" panose="02010600030101010101" pitchFamily="2" charset="-122"/>
              </a:rPr>
              <a:t>     </a:t>
            </a:r>
            <a:r>
              <a:rPr lang="zh-CN" sz="2800" b="0">
                <a:solidFill>
                  <a:schemeClr val="tx1"/>
                </a:solidFill>
                <a:ea typeface="宋体" panose="02010600030101010101" pitchFamily="2" charset="-122"/>
              </a:rPr>
              <a:t>本题是开放试题。要求运用《当代国际政治与经济》相关知识，写一篇短文对西方某些国家的错误观点加以驳斥。答案不固定，注意切合主题。参考角度：中国是经济全球化的贡献者；对外开放的基本国策，奉行互利共赢的开放战略；中国的发展为世界各国的发展提供了机遇等。</a:t>
            </a:r>
            <a:endParaRPr lang="zh-CN" altLang="en-US" sz="2800" b="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340995" y="1123315"/>
            <a:ext cx="11551285" cy="48310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10000"/>
              </a:lnSpc>
            </a:pPr>
            <a:r>
              <a:rPr lang="zh-CN" sz="2000" b="0">
                <a:solidFill>
                  <a:srgbClr val="FF0000"/>
                </a:solidFill>
                <a:ea typeface="宋体" panose="02010600030101010101" pitchFamily="2" charset="-122"/>
              </a:rPr>
              <a:t>【参考答案】示例：</a:t>
            </a:r>
            <a:r>
              <a:rPr lang="en-US" sz="2000" b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中国是经济全球化的贡献者。改革开放以来，我们始终敞开胸襟、拥抱世界，积极作出中国贡献。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一带一路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倡议提出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10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年来，中国已与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150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个国家、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32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个国际组织签署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200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余份共建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一带一路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合作文件。截至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2022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年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8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月底，中国与沿线国家货物贸易额累计约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12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万亿美元，对沿线国家非金融类直接投资超过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1400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亿美元，中国企业在沿线国家创造就业岗位超过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34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万个。</a:t>
            </a:r>
            <a:r>
              <a:rPr lang="en-US" sz="2000" b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②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在发展过程中，我国坚持对外开放的基本国策，奉行互利共赢的开放战略，不断提升发展的内外联动性，在实现自身发展的同时更多惠及其他国家和人民。包括柬埔寨在内的沿线国家在不同场合多次表示，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“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一带一路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”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合作项目从不附加任何政治条件，中国是真朋友。</a:t>
            </a:r>
            <a:r>
              <a:rPr lang="en-US" sz="2000" b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③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中国的发展为世界各国的发展提供了机遇。中国经济快速增长，为世界各国提供了更广阔的市场、更充足的资本、更丰富的产品、更宝贵的合作机会，为全球经济的稳定和增长提供了持续强大的推动力。中国同一大批国家的联动发展，使全球经济发展更加平衡。中国改革开放持续推进，为开放型世界经济的发展提供了重要动力。美国已在</a:t>
            </a:r>
            <a:r>
              <a:rPr lang="en-US" sz="2000" b="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rPr>
              <a:t>2022</a:t>
            </a:r>
            <a:r>
              <a:rPr lang="zh-CN" sz="2000" b="0">
                <a:solidFill>
                  <a:schemeClr val="tx1"/>
                </a:solidFill>
                <a:ea typeface="宋体" panose="02010600030101010101" pitchFamily="2" charset="-122"/>
              </a:rPr>
              <a:t>年七次加息，利用美元霸权对外输出通货膨胀，使深度依赖美元借贷和对外贸易的发展中国家的资产流向美国。这种依靠美元霸权掠夺他国财富的行径与中国形成鲜明对比。
</a:t>
            </a:r>
            <a:endParaRPr lang="zh-CN" altLang="en-US" sz="2000" b="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1040130" y="197485"/>
            <a:ext cx="10852150" cy="637540"/>
          </a:xfrm>
        </p:spPr>
        <p:txBody>
          <a:bodyPr>
            <a:normAutofit/>
          </a:bodyPr>
          <a:lstStyle/>
          <a:p>
            <a:pPr algn="ctr"/>
            <a:r>
              <a:rPr lang="zh-CN" altLang="en-US" sz="2800">
                <a:solidFill>
                  <a:srgbClr val="C00000"/>
                </a:solidFill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天生我材必有用，沉着冷静定成功！</a:t>
            </a: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394970" y="251460"/>
            <a:ext cx="1857375" cy="58356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真题对接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331470" y="1144270"/>
            <a:ext cx="11395710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2022·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海南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·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高考真题）阅读材料，完成下列问题。材料一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面对生态环境挑战，人类是一荣俱荣、一损俱损的命运共同体，没有哪个国家能独善其身，团结合作是必由之路。世界各国应该增强互信，心往一处想，劲往一处使，加强绿色国际合作，让发展成果、良好生态更多更公平惠及各国人民。中国日益成为全球生态治理的参与者、贡献者、引领者。中国已与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28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个国家共同发起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一带一路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绿色发展伙伴关系倡议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率先出资成立昆明生物多样性基金，支持发展中国家生物多样性保护事业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实施应对气候变化的南南合作计划，帮助发展中国家提高应对气候变化的能力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;</a:t>
            </a:r>
            <a:r>
              <a:rPr lang="zh-CN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大力支持发展中国家能源绿色低碳发展，宣布不再新建境外煤电项目</a:t>
            </a:r>
            <a:r>
              <a:rPr lang="en-US" sz="24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
</a:t>
            </a:r>
          </a:p>
          <a:p>
            <a:pPr indent="0"/>
            <a:r>
              <a:rPr 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假如联合国环境规划署召开“生态文明：共建地球生命共同体”为主题的全球青年论坛，你将代表中国青年在论坛上向全球青年发出倡议。请结合材料一，运用《当代国际政治与经济》中“构建人类命运共同体”的知识，写一份简短的倡议书。要求：①自拟题目；②主题明确，逻辑清晰；③字数200字左右。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https://d.book118.com/175134123020011113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6741"/>
</p:tagLst>
</file>

<file path=ppt/tags/tag2.xml><?xml version="1.0" encoding="utf-8"?>
<p:tagLst xmlns:p="http://schemas.openxmlformats.org/presentationml/2006/main">
  <p:tag name="AS_UNIQUEID" val="6742"/>
</p:tagLst>
</file>

<file path=ppt/tags/tag3.xml><?xml version="1.0" encoding="utf-8"?>
<p:tagLst xmlns:p="http://schemas.openxmlformats.org/presentationml/2006/main">
  <p:tag name="AS_UNIQUEID" val="6743"/>
</p:tagLst>
</file>

<file path=ppt/tags/tag4.xml><?xml version="1.0" encoding="utf-8"?>
<p:tagLst xmlns:p="http://schemas.openxmlformats.org/presentationml/2006/main">
  <p:tag name="AS_UNIQUEID" val="6744"/>
</p:tagLst>
</file>

<file path=ppt/tags/tag5.xml><?xml version="1.0" encoding="utf-8"?>
<p:tagLst xmlns:p="http://schemas.openxmlformats.org/presentationml/2006/main">
  <p:tag name="AS_UNIQUEID" val="6745"/>
</p:tagLst>
</file>

<file path=ppt/tags/tag6.xml><?xml version="1.0" encoding="utf-8"?>
<p:tagLst xmlns:p="http://schemas.openxmlformats.org/presentationml/2006/main">
  <p:tag name="AS_UNIQUEID" val="6746"/>
</p:tagLst>
</file>

<file path=ppt/tags/tag7.xml><?xml version="1.0" encoding="utf-8"?>
<p:tagLst xmlns:p="http://schemas.openxmlformats.org/presentationml/2006/main">
  <p:tag name="AS_UNIQUEID" val="6747"/>
</p:tagLst>
</file>

<file path=ppt/tags/tag8.xml><?xml version="1.0" encoding="utf-8"?>
<p:tagLst xmlns:p="http://schemas.openxmlformats.org/presentationml/2006/main">
  <p:tag name="AS_UNIQUEID" val="6748"/>
</p:tagLst>
</file>

<file path=ppt/tags/tag9.xml><?xml version="1.0" encoding="utf-8"?>
<p:tagLst xmlns:p="http://schemas.openxmlformats.org/presentationml/2006/main">
  <p:tag name="AS_UNIQUEID" val="6749"/>
</p:tagLst>
</file>

<file path=ppt/tags/tag10.xml><?xml version="1.0" encoding="utf-8"?>
<p:tagLst xmlns:p="http://schemas.openxmlformats.org/presentationml/2006/main">
  <p:tag name="AS_UNIQUEID" val="6750"/>
</p:tagLst>
</file>

<file path=ppt/tags/tag11.xml><?xml version="1.0" encoding="utf-8"?>
<p:tagLst xmlns:p="http://schemas.openxmlformats.org/presentationml/2006/main">
  <p:tag name="AS_UNIQUEID" val="6751"/>
</p:tagLst>
</file>

<file path=ppt/tags/tag12.xml><?xml version="1.0" encoding="utf-8"?>
<p:tagLst xmlns:p="http://schemas.openxmlformats.org/presentationml/2006/main">
  <p:tag name="AS_UNIQUEID" val="6752"/>
</p:tagLst>
</file>

<file path=ppt/tags/tag13.xml><?xml version="1.0" encoding="utf-8"?>
<p:tagLst xmlns:p="http://schemas.openxmlformats.org/presentationml/2006/main">
  <p:tag name="AS_UNIQUEID" val="6753"/>
</p:tagLst>
</file>

<file path=ppt/tags/tag14.xml><?xml version="1.0" encoding="utf-8"?>
<p:tagLst xmlns:p="http://schemas.openxmlformats.org/presentationml/2006/main">
  <p:tag name="AS_UNIQUEID" val="6754"/>
</p:tagLst>
</file>

<file path=ppt/tags/tag15.xml><?xml version="1.0" encoding="utf-8"?>
<p:tagLst xmlns:p="http://schemas.openxmlformats.org/presentationml/2006/main">
  <p:tag name="AS_UNIQUEID" val="6755"/>
</p:tagLst>
</file>

<file path=ppt/tags/tag16.xml><?xml version="1.0" encoding="utf-8"?>
<p:tagLst xmlns:p="http://schemas.openxmlformats.org/presentationml/2006/main">
  <p:tag name="AS_UNIQUEID" val="6756"/>
</p:tagLst>
</file>

<file path=ppt/tags/tag17.xml><?xml version="1.0" encoding="utf-8"?>
<p:tagLst xmlns:p="http://schemas.openxmlformats.org/presentationml/2006/main">
  <p:tag name="AS_UNIQUEID" val="6757"/>
</p:tagLst>
</file>

<file path=ppt/tags/tag18.xml><?xml version="1.0" encoding="utf-8"?>
<p:tagLst xmlns:p="http://schemas.openxmlformats.org/presentationml/2006/main">
  <p:tag name="AS_UNIQUEID" val="6758"/>
</p:tagLst>
</file>

<file path=ppt/tags/tag19.xml><?xml version="1.0" encoding="utf-8"?>
<p:tagLst xmlns:p="http://schemas.openxmlformats.org/presentationml/2006/main">
  <p:tag name="AS_UNIQUEID" val="6759"/>
</p:tagLst>
</file>

<file path=ppt/tags/tag20.xml><?xml version="1.0" encoding="utf-8"?>
<p:tagLst xmlns:p="http://schemas.openxmlformats.org/presentationml/2006/main">
  <p:tag name="AS_UNIQUEID" val="6760"/>
</p:tagLst>
</file>

<file path=ppt/tags/tag21.xml><?xml version="1.0" encoding="utf-8"?>
<p:tagLst xmlns:p="http://schemas.openxmlformats.org/presentationml/2006/main">
  <p:tag name="AS_UNIQUEID" val="6761"/>
</p:tagLst>
</file>

<file path=ppt/tags/tag22.xml><?xml version="1.0" encoding="utf-8"?>
<p:tagLst xmlns:p="http://schemas.openxmlformats.org/presentationml/2006/main">
  <p:tag name="AS_UNIQUEID" val="6762"/>
</p:tagLst>
</file>

<file path=ppt/tags/tag23.xml><?xml version="1.0" encoding="utf-8"?>
<p:tagLst xmlns:p="http://schemas.openxmlformats.org/presentationml/2006/main">
  <p:tag name="AS_UNIQUEID" val="6763"/>
</p:tagLst>
</file>

<file path=ppt/tags/tag24.xml><?xml version="1.0" encoding="utf-8"?>
<p:tagLst xmlns:p="http://schemas.openxmlformats.org/presentationml/2006/main">
  <p:tag name="AS_UNIQUEID" val="6764"/>
</p:tagLst>
</file>

<file path=ppt/tags/tag25.xml><?xml version="1.0" encoding="utf-8"?>
<p:tagLst xmlns:p="http://schemas.openxmlformats.org/presentationml/2006/main">
  <p:tag name="AS_UNIQUEID" val="6765"/>
</p:tagLst>
</file>

<file path=ppt/tags/tag26.xml><?xml version="1.0" encoding="utf-8"?>
<p:tagLst xmlns:p="http://schemas.openxmlformats.org/presentationml/2006/main">
  <p:tag name="AS_UNIQUEID" val="6766"/>
</p:tagLst>
</file>

<file path=ppt/tags/tag27.xml><?xml version="1.0" encoding="utf-8"?>
<p:tagLst xmlns:p="http://schemas.openxmlformats.org/presentationml/2006/main">
  <p:tag name="AS_UNIQUEID" val="6767"/>
</p:tagLst>
</file>

<file path=ppt/tags/tag28.xml><?xml version="1.0" encoding="utf-8"?>
<p:tagLst xmlns:p="http://schemas.openxmlformats.org/presentationml/2006/main">
  <p:tag name="AS_UNIQUEID" val="6768"/>
</p:tagLst>
</file>

<file path=ppt/tags/tag29.xml><?xml version="1.0" encoding="utf-8"?>
<p:tagLst xmlns:p="http://schemas.openxmlformats.org/presentationml/2006/main">
  <p:tag name="AS_UNIQUEID" val="6769"/>
</p:tagLst>
</file>

<file path=ppt/tags/tag30.xml><?xml version="1.0" encoding="utf-8"?>
<p:tagLst xmlns:p="http://schemas.openxmlformats.org/presentationml/2006/main">
  <p:tag name="AS_UNIQUEID" val="6770"/>
</p:tagLst>
</file>

<file path=ppt/tags/tag31.xml><?xml version="1.0" encoding="utf-8"?>
<p:tagLst xmlns:p="http://schemas.openxmlformats.org/presentationml/2006/main">
  <p:tag name="AS_UNIQUEID" val="6771"/>
</p:tagLst>
</file>

<file path=ppt/tags/tag32.xml><?xml version="1.0" encoding="utf-8"?>
<p:tagLst xmlns:p="http://schemas.openxmlformats.org/presentationml/2006/main">
  <p:tag name="AS_UNIQUEID" val="6772"/>
</p:tagLst>
</file>

<file path=ppt/tags/tag33.xml><?xml version="1.0" encoding="utf-8"?>
<p:tagLst xmlns:p="http://schemas.openxmlformats.org/presentationml/2006/main">
  <p:tag name="AS_UNIQUEID" val="6773"/>
</p:tagLst>
</file>

<file path=ppt/tags/tag34.xml><?xml version="1.0" encoding="utf-8"?>
<p:tagLst xmlns:p="http://schemas.openxmlformats.org/presentationml/2006/main">
  <p:tag name="AS_UNIQUEID" val="6774"/>
</p:tagLst>
</file>

<file path=ppt/tags/tag35.xml><?xml version="1.0" encoding="utf-8"?>
<p:tagLst xmlns:p="http://schemas.openxmlformats.org/presentationml/2006/main">
  <p:tag name="AS_UNIQUEID" val="6775"/>
</p:tagLst>
</file>

<file path=ppt/tags/tag36.xml><?xml version="1.0" encoding="utf-8"?>
<p:tagLst xmlns:p="http://schemas.openxmlformats.org/presentationml/2006/main">
  <p:tag name="AS_UNIQUEID" val="6776"/>
</p:tagLst>
</file>

<file path=ppt/tags/tag37.xml><?xml version="1.0" encoding="utf-8"?>
<p:tagLst xmlns:p="http://schemas.openxmlformats.org/presentationml/2006/main">
  <p:tag name="AS_UNIQUEID" val="6777"/>
</p:tagLst>
</file>

<file path=ppt/tags/tag38.xml><?xml version="1.0" encoding="utf-8"?>
<p:tagLst xmlns:p="http://schemas.openxmlformats.org/presentationml/2006/main">
  <p:tag name="AS_UNIQUEID" val="6778"/>
</p:tagLst>
</file>

<file path=ppt/tags/tag39.xml><?xml version="1.0" encoding="utf-8"?>
<p:tagLst xmlns:p="http://schemas.openxmlformats.org/presentationml/2006/main">
  <p:tag name="AS_UNIQUEID" val="6779"/>
</p:tagLst>
</file>

<file path=ppt/tags/tag40.xml><?xml version="1.0" encoding="utf-8"?>
<p:tagLst xmlns:p="http://schemas.openxmlformats.org/presentationml/2006/main">
  <p:tag name="AS_UNIQUEID" val="6780"/>
</p:tagLst>
</file>

<file path=ppt/tags/tag41.xml><?xml version="1.0" encoding="utf-8"?>
<p:tagLst xmlns:p="http://schemas.openxmlformats.org/presentationml/2006/main">
  <p:tag name="AS_UNIQUEID" val="6781"/>
</p:tagLst>
</file>

<file path=ppt/tags/tag42.xml><?xml version="1.0" encoding="utf-8"?>
<p:tagLst xmlns:p="http://schemas.openxmlformats.org/presentationml/2006/main">
  <p:tag name="AS_UNIQUEID" val="6782"/>
</p:tagLst>
</file>

<file path=ppt/tags/tag43.xml><?xml version="1.0" encoding="utf-8"?>
<p:tagLst xmlns:p="http://schemas.openxmlformats.org/presentationml/2006/main">
  <p:tag name="AS_UNIQUEID" val="6783"/>
</p:tagLst>
</file>

<file path=ppt/tags/tag44.xml><?xml version="1.0" encoding="utf-8"?>
<p:tagLst xmlns:p="http://schemas.openxmlformats.org/presentationml/2006/main">
  <p:tag name="AS_UNIQUEID" val="6784"/>
</p:tagLst>
</file>

<file path=ppt/tags/tag45.xml><?xml version="1.0" encoding="utf-8"?>
<p:tagLst xmlns:p="http://schemas.openxmlformats.org/presentationml/2006/main">
  <p:tag name="AS_UNIQUEID" val="6785"/>
</p:tagLst>
</file>

<file path=ppt/tags/tag46.xml><?xml version="1.0" encoding="utf-8"?>
<p:tagLst xmlns:p="http://schemas.openxmlformats.org/presentationml/2006/main">
  <p:tag name="AS_UNIQUEID" val="6786"/>
</p:tagLst>
</file>

<file path=ppt/tags/tag47.xml><?xml version="1.0" encoding="utf-8"?>
<p:tagLst xmlns:p="http://schemas.openxmlformats.org/presentationml/2006/main">
  <p:tag name="AS_UNIQUEID" val="6787"/>
</p:tagLst>
</file>

<file path=ppt/tags/tag48.xml><?xml version="1.0" encoding="utf-8"?>
<p:tagLst xmlns:p="http://schemas.openxmlformats.org/presentationml/2006/main">
  <p:tag name="AS_UNIQUEID" val="6788"/>
</p:tagLst>
</file>

<file path=ppt/tags/tag49.xml><?xml version="1.0" encoding="utf-8"?>
<p:tagLst xmlns:p="http://schemas.openxmlformats.org/presentationml/2006/main">
  <p:tag name="AS_UNIQUEID" val="6789"/>
</p:tagLst>
</file>

<file path=ppt/tags/tag50.xml><?xml version="1.0" encoding="utf-8"?>
<p:tagLst xmlns:p="http://schemas.openxmlformats.org/presentationml/2006/main">
  <p:tag name="AS_UNIQUEID" val="6790"/>
</p:tagLst>
</file>

<file path=ppt/tags/tag51.xml><?xml version="1.0" encoding="utf-8"?>
<p:tagLst xmlns:p="http://schemas.openxmlformats.org/presentationml/2006/main">
  <p:tag name="AS_UNIQUEID" val="6791"/>
</p:tagLst>
</file>

<file path=ppt/tags/tag52.xml><?xml version="1.0" encoding="utf-8"?>
<p:tagLst xmlns:p="http://schemas.openxmlformats.org/presentationml/2006/main">
  <p:tag name="AS_UNIQUEID" val="6792"/>
</p:tagLst>
</file>

<file path=ppt/tags/tag53.xml><?xml version="1.0" encoding="utf-8"?>
<p:tagLst xmlns:p="http://schemas.openxmlformats.org/presentationml/2006/main">
  <p:tag name="AS_UNIQUEID" val="6793"/>
</p:tagLst>
</file>

<file path=ppt/tags/tag54.xml><?xml version="1.0" encoding="utf-8"?>
<p:tagLst xmlns:p="http://schemas.openxmlformats.org/presentationml/2006/main">
  <p:tag name="AS_UNIQUEID" val="6794"/>
</p:tagLst>
</file>

<file path=ppt/tags/tag55.xml><?xml version="1.0" encoding="utf-8"?>
<p:tagLst xmlns:p="http://schemas.openxmlformats.org/presentationml/2006/main">
  <p:tag name="AS_UNIQUEID" val="6795"/>
</p:tagLst>
</file>

<file path=ppt/tags/tag56.xml><?xml version="1.0" encoding="utf-8"?>
<p:tagLst xmlns:p="http://schemas.openxmlformats.org/presentationml/2006/main">
  <p:tag name="AS_UNIQUEID" val="6796"/>
</p:tagLst>
</file>

<file path=ppt/tags/tag57.xml><?xml version="1.0" encoding="utf-8"?>
<p:tagLst xmlns:p="http://schemas.openxmlformats.org/presentationml/2006/main">
  <p:tag name="AS_UNIQUEID" val="6797"/>
</p:tagLst>
</file>

<file path=ppt/tags/tag58.xml><?xml version="1.0" encoding="utf-8"?>
<p:tagLst xmlns:p="http://schemas.openxmlformats.org/presentationml/2006/main">
  <p:tag name="AS_UNIQUEID" val="6798"/>
</p:tagLst>
</file>

<file path=ppt/tags/tag59.xml><?xml version="1.0" encoding="utf-8"?>
<p:tagLst xmlns:p="http://schemas.openxmlformats.org/presentationml/2006/main">
  <p:tag name="AS_UNIQUEID" val="6799"/>
</p:tagLst>
</file>

<file path=ppt/tags/tag60.xml><?xml version="1.0" encoding="utf-8"?>
<p:tagLst xmlns:p="http://schemas.openxmlformats.org/presentationml/2006/main">
  <p:tag name="AS_UNIQUEID" val="6800"/>
</p:tagLst>
</file>

<file path=ppt/tags/tag61.xml><?xml version="1.0" encoding="utf-8"?>
<p:tagLst xmlns:p="http://schemas.openxmlformats.org/presentationml/2006/main">
  <p:tag name="AS_UNIQUEID" val="6801"/>
</p:tagLst>
</file>

<file path=ppt/tags/tag62.xml><?xml version="1.0" encoding="utf-8"?>
<p:tagLst xmlns:p="http://schemas.openxmlformats.org/presentationml/2006/main">
  <p:tag name="AS_UNIQUEID" val="6802"/>
</p:tagLst>
</file>

<file path=ppt/tags/tag63.xml><?xml version="1.0" encoding="utf-8"?>
<p:tagLst xmlns:p="http://schemas.openxmlformats.org/presentationml/2006/main">
  <p:tag name="AS_UNIQUEID" val="6803"/>
</p:tagLst>
</file>

<file path=ppt/tags/tag64.xml><?xml version="1.0" encoding="utf-8"?>
<p:tagLst xmlns:p="http://schemas.openxmlformats.org/presentationml/2006/main">
  <p:tag name="AS_UNIQUEID" val="6804"/>
</p:tagLst>
</file>

<file path=ppt/tags/tag65.xml><?xml version="1.0" encoding="utf-8"?>
<p:tagLst xmlns:p="http://schemas.openxmlformats.org/presentationml/2006/main">
  <p:tag name="AS_UNIQUEID" val="6805"/>
</p:tagLst>
</file>

<file path=ppt/tags/tag66.xml><?xml version="1.0" encoding="utf-8"?>
<p:tagLst xmlns:p="http://schemas.openxmlformats.org/presentationml/2006/main">
  <p:tag name="AS_UNIQUEID" val="6806"/>
</p:tagLst>
</file>

<file path=ppt/tags/tag67.xml><?xml version="1.0" encoding="utf-8"?>
<p:tagLst xmlns:p="http://schemas.openxmlformats.org/presentationml/2006/main">
  <p:tag name="AS_UNIQUEID" val="6807"/>
</p:tagLst>
</file>

<file path=ppt/tags/tag68.xml><?xml version="1.0" encoding="utf-8"?>
<p:tagLst xmlns:p="http://schemas.openxmlformats.org/presentationml/2006/main">
  <p:tag name="AS_UNIQUEID" val="6808"/>
</p:tagLst>
</file>

<file path=ppt/tags/tag69.xml><?xml version="1.0" encoding="utf-8"?>
<p:tagLst xmlns:p="http://schemas.openxmlformats.org/presentationml/2006/main">
  <p:tag name="AS_UNIQUEID" val="6809"/>
</p:tagLst>
</file>

<file path=ppt/tags/tag70.xml><?xml version="1.0" encoding="utf-8"?>
<p:tagLst xmlns:p="http://schemas.openxmlformats.org/presentationml/2006/main">
  <p:tag name="AS_UNIQUEID" val="6810"/>
</p:tagLst>
</file>

<file path=ppt/tags/tag71.xml><?xml version="1.0" encoding="utf-8"?>
<p:tagLst xmlns:p="http://schemas.openxmlformats.org/presentationml/2006/main">
  <p:tag name="AS_UNIQUEID" val="6811"/>
</p:tagLst>
</file>

<file path=ppt/tags/tag72.xml><?xml version="1.0" encoding="utf-8"?>
<p:tagLst xmlns:p="http://schemas.openxmlformats.org/presentationml/2006/main">
  <p:tag name="AS_UNIQUEID" val="6812"/>
</p:tagLst>
</file>

<file path=ppt/tags/tag73.xml><?xml version="1.0" encoding="utf-8"?>
<p:tagLst xmlns:p="http://schemas.openxmlformats.org/presentationml/2006/main">
  <p:tag name="AS_UNIQUEID" val="6813"/>
</p:tagLst>
</file>

<file path=ppt/tags/tag74.xml><?xml version="1.0" encoding="utf-8"?>
<p:tagLst xmlns:p="http://schemas.openxmlformats.org/presentationml/2006/main">
  <p:tag name="AS_UNIQUEID" val="6814"/>
</p:tagLst>
</file>

<file path=ppt/tags/tag75.xml><?xml version="1.0" encoding="utf-8"?>
<p:tagLst xmlns:p="http://schemas.openxmlformats.org/presentationml/2006/main">
  <p:tag name="AS_UNIQUEID" val="6815"/>
</p:tagLst>
</file>

<file path=ppt/tags/tag76.xml><?xml version="1.0" encoding="utf-8"?>
<p:tagLst xmlns:p="http://schemas.openxmlformats.org/presentationml/2006/main">
  <p:tag name="AS_UNIQUEID" val="6688"/>
</p:tagLst>
</file>

<file path=ppt/tags/tag77.xml><?xml version="1.0" encoding="utf-8"?>
<p:tagLst xmlns:p="http://schemas.openxmlformats.org/presentationml/2006/main">
  <p:tag name="AS_UNIQUEID" val="62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78.xml><?xml version="1.0" encoding="utf-8"?>
<p:tagLst xmlns:p="http://schemas.openxmlformats.org/presentationml/2006/main">
  <p:tag name="AS_UNIQUEID" val="62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62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62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62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62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AS_UNIQUEID" val="62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.xml><?xml version="1.0" encoding="utf-8"?>
<p:tagLst xmlns:p="http://schemas.openxmlformats.org/presentationml/2006/main">
  <p:tag name="AS_UNIQUEID" val="62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5.xml><?xml version="1.0" encoding="utf-8"?>
<p:tagLst xmlns:p="http://schemas.openxmlformats.org/presentationml/2006/main">
  <p:tag name="AS_UNIQUEID" val="62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6.xml><?xml version="1.0" encoding="utf-8"?>
<p:tagLst xmlns:p="http://schemas.openxmlformats.org/presentationml/2006/main">
  <p:tag name="AS_UNIQUEID" val="62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AS_UNIQUEID" val="6689"/>
</p:tagLst>
</file>

<file path=ppt/tags/tag88.xml><?xml version="1.0" encoding="utf-8"?>
<p:tagLst xmlns:p="http://schemas.openxmlformats.org/presentationml/2006/main">
  <p:tag name="AS_UNIQUEID" val="62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9.xml><?xml version="1.0" encoding="utf-8"?>
<p:tagLst xmlns:p="http://schemas.openxmlformats.org/presentationml/2006/main">
  <p:tag name="AS_UNIQUEID" val="62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0.xml><?xml version="1.0" encoding="utf-8"?>
<p:tagLst xmlns:p="http://schemas.openxmlformats.org/presentationml/2006/main">
  <p:tag name="AS_UNIQUEID" val="62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1.xml><?xml version="1.0" encoding="utf-8"?>
<p:tagLst xmlns:p="http://schemas.openxmlformats.org/presentationml/2006/main">
  <p:tag name="AS_UNIQUEID" val="62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2.xml><?xml version="1.0" encoding="utf-8"?>
<p:tagLst xmlns:p="http://schemas.openxmlformats.org/presentationml/2006/main">
  <p:tag name="AS_UNIQUEID" val="62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3.xml><?xml version="1.0" encoding="utf-8"?>
<p:tagLst xmlns:p="http://schemas.openxmlformats.org/presentationml/2006/main">
  <p:tag name="AS_UNIQUEID" val="6690"/>
</p:tagLst>
</file>

<file path=ppt/tags/tag94.xml><?xml version="1.0" encoding="utf-8"?>
<p:tagLst xmlns:p="http://schemas.openxmlformats.org/presentationml/2006/main">
  <p:tag name="AS_UNIQUEID" val="62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5.xml><?xml version="1.0" encoding="utf-8"?>
<p:tagLst xmlns:p="http://schemas.openxmlformats.org/presentationml/2006/main">
  <p:tag name="AS_UNIQUEID" val="62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6.xml><?xml version="1.0" encoding="utf-8"?>
<p:tagLst xmlns:p="http://schemas.openxmlformats.org/presentationml/2006/main">
  <p:tag name="AS_UNIQUEID" val="62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7.xml><?xml version="1.0" encoding="utf-8"?>
<p:tagLst xmlns:p="http://schemas.openxmlformats.org/presentationml/2006/main">
  <p:tag name="AS_UNIQUEID" val="62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8.xml><?xml version="1.0" encoding="utf-8"?>
<p:tagLst xmlns:p="http://schemas.openxmlformats.org/presentationml/2006/main">
  <p:tag name="AS_UNIQUEID" val="62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9.xml><?xml version="1.0" encoding="utf-8"?>
<p:tagLst xmlns:p="http://schemas.openxmlformats.org/presentationml/2006/main">
  <p:tag name="AS_UNIQUEID" val="62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AS_UNIQUEID" val="62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62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AS_UNIQUEID" val="62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AS_UNIQUEID" val="62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4.xml><?xml version="1.0" encoding="utf-8"?>
<p:tagLst xmlns:p="http://schemas.openxmlformats.org/presentationml/2006/main">
  <p:tag name="AS_UNIQUEID" val="6691"/>
</p:tagLst>
</file>

<file path=ppt/tags/tag105.xml><?xml version="1.0" encoding="utf-8"?>
<p:tagLst xmlns:p="http://schemas.openxmlformats.org/presentationml/2006/main">
  <p:tag name="AS_UNIQUEID" val="62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6.xml><?xml version="1.0" encoding="utf-8"?>
<p:tagLst xmlns:p="http://schemas.openxmlformats.org/presentationml/2006/main">
  <p:tag name="AS_UNIQUEID" val="62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7.xml><?xml version="1.0" encoding="utf-8"?>
<p:tagLst xmlns:p="http://schemas.openxmlformats.org/presentationml/2006/main">
  <p:tag name="AS_UNIQUEID" val="62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8.xml><?xml version="1.0" encoding="utf-8"?>
<p:tagLst xmlns:p="http://schemas.openxmlformats.org/presentationml/2006/main">
  <p:tag name="AS_UNIQUEID" val="62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9.xml><?xml version="1.0" encoding="utf-8"?>
<p:tagLst xmlns:p="http://schemas.openxmlformats.org/presentationml/2006/main">
  <p:tag name="AS_UNIQUEID" val="62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0.xml><?xml version="1.0" encoding="utf-8"?>
<p:tagLst xmlns:p="http://schemas.openxmlformats.org/presentationml/2006/main">
  <p:tag name="AS_UNIQUEID" val="62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AS_UNIQUEID" val="6692"/>
</p:tagLst>
</file>

<file path=ppt/tags/tag112.xml><?xml version="1.0" encoding="utf-8"?>
<p:tagLst xmlns:p="http://schemas.openxmlformats.org/presentationml/2006/main">
  <p:tag name="AS_UNIQUEID" val="62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3.xml><?xml version="1.0" encoding="utf-8"?>
<p:tagLst xmlns:p="http://schemas.openxmlformats.org/presentationml/2006/main">
  <p:tag name="AS_UNIQUEID" val="62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AS_UNIQUEID" val="62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AS_UNIQUEID" val="62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AS_UNIQUEID" val="62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7.xml><?xml version="1.0" encoding="utf-8"?>
<p:tagLst xmlns:p="http://schemas.openxmlformats.org/presentationml/2006/main">
  <p:tag name="AS_UNIQUEID" val="62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AS_UNIQUEID" val="62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AS_UNIQUEID" val="62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AS_UNIQUEID" val="6693"/>
</p:tagLst>
</file>

<file path=ppt/tags/tag121.xml><?xml version="1.0" encoding="utf-8"?>
<p:tagLst xmlns:p="http://schemas.openxmlformats.org/presentationml/2006/main">
  <p:tag name="AS_UNIQUEID" val="62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2.xml><?xml version="1.0" encoding="utf-8"?>
<p:tagLst xmlns:p="http://schemas.openxmlformats.org/presentationml/2006/main">
  <p:tag name="AS_UNIQUEID" val="62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3.xml><?xml version="1.0" encoding="utf-8"?>
<p:tagLst xmlns:p="http://schemas.openxmlformats.org/presentationml/2006/main">
  <p:tag name="AS_UNIQUEID" val="6293"/>
</p:tagLst>
</file>

<file path=ppt/tags/tag124.xml><?xml version="1.0" encoding="utf-8"?>
<p:tagLst xmlns:p="http://schemas.openxmlformats.org/presentationml/2006/main">
  <p:tag name="AS_UNIQUEID" val="62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5.xml><?xml version="1.0" encoding="utf-8"?>
<p:tagLst xmlns:p="http://schemas.openxmlformats.org/presentationml/2006/main">
  <p:tag name="AS_UNIQUEID" val="62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6.xml><?xml version="1.0" encoding="utf-8"?>
<p:tagLst xmlns:p="http://schemas.openxmlformats.org/presentationml/2006/main">
  <p:tag name="AS_UNIQUEID" val="62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AS_UNIQUEID" val="62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AS_UNIQUEID" val="62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AS_UNIQUEID" val="62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0.xml><?xml version="1.0" encoding="utf-8"?>
<p:tagLst xmlns:p="http://schemas.openxmlformats.org/presentationml/2006/main">
  <p:tag name="AS_UNIQUEID" val="6694"/>
</p:tagLst>
</file>

<file path=ppt/tags/tag131.xml><?xml version="1.0" encoding="utf-8"?>
<p:tagLst xmlns:p="http://schemas.openxmlformats.org/presentationml/2006/main">
  <p:tag name="AS_UNIQUEID" val="63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AS_UNIQUEID" val="63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AS_UNIQUEID" val="63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AS_UNIQUEID" val="6695"/>
</p:tagLst>
</file>

<file path=ppt/tags/tag135.xml><?xml version="1.0" encoding="utf-8"?>
<p:tagLst xmlns:p="http://schemas.openxmlformats.org/presentationml/2006/main">
  <p:tag name="AS_UNIQUEID" val="63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AS_UNIQUEID" val="63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7.xml><?xml version="1.0" encoding="utf-8"?>
<p:tagLst xmlns:p="http://schemas.openxmlformats.org/presentationml/2006/main">
  <p:tag name="AS_UNIQUEID" val="63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AS_UNIQUEID" val="63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AS_UNIQUEID" val="63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.xml><?xml version="1.0" encoding="utf-8"?>
<p:tagLst xmlns:p="http://schemas.openxmlformats.org/presentationml/2006/main">
  <p:tag name="AS_UNIQUEID" val="63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AS_UNIQUEID" val="6696"/>
</p:tagLst>
</file>

<file path=ppt/tags/tag142.xml><?xml version="1.0" encoding="utf-8"?>
<p:tagLst xmlns:p="http://schemas.openxmlformats.org/presentationml/2006/main">
  <p:tag name="AS_UNIQUEID" val="63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3.xml><?xml version="1.0" encoding="utf-8"?>
<p:tagLst xmlns:p="http://schemas.openxmlformats.org/presentationml/2006/main">
  <p:tag name="AS_UNIQUEID" val="63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4.xml><?xml version="1.0" encoding="utf-8"?>
<p:tagLst xmlns:p="http://schemas.openxmlformats.org/presentationml/2006/main">
  <p:tag name="AS_UNIQUEID" val="63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AS_UNIQUEID" val="63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AS_UNIQUEID" val="63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AS_UNIQUEID" val="6697"/>
</p:tagLst>
</file>

<file path=ppt/tags/tag148.xml><?xml version="1.0" encoding="utf-8"?>
<p:tagLst xmlns:p="http://schemas.openxmlformats.org/presentationml/2006/main">
  <p:tag name="AS_UNIQUEID" val="63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9.xml><?xml version="1.0" encoding="utf-8"?>
<p:tagLst xmlns:p="http://schemas.openxmlformats.org/presentationml/2006/main">
  <p:tag name="AS_UNIQUEID" val="63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0.xml><?xml version="1.0" encoding="utf-8"?>
<p:tagLst xmlns:p="http://schemas.openxmlformats.org/presentationml/2006/main">
  <p:tag name="AS_UNIQUEID" val="63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1.xml><?xml version="1.0" encoding="utf-8"?>
<p:tagLst xmlns:p="http://schemas.openxmlformats.org/presentationml/2006/main">
  <p:tag name="AS_UNIQUEID" val="63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2.xml><?xml version="1.0" encoding="utf-8"?>
<p:tagLst xmlns:p="http://schemas.openxmlformats.org/presentationml/2006/main">
  <p:tag name="AS_UNIQUEID" val="6698"/>
</p:tagLst>
</file>

<file path=ppt/tags/tag153.xml><?xml version="1.0" encoding="utf-8"?>
<p:tagLst xmlns:p="http://schemas.openxmlformats.org/presentationml/2006/main">
  <p:tag name="AS_UNIQUEID" val="63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AS_UNIQUEID" val="63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AS_UNIQUEID" val="63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AS_UNIQUEID" val="63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AS_UNIQUEID" val="63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AS_UNIQUEID" val="63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AS_UNIQUEID" val="63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AS_UNIQUEID" val="63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AS_UNIQUEID" val="6699"/>
</p:tagLst>
</file>

<file path=ppt/tags/tag162.xml><?xml version="1.0" encoding="utf-8"?>
<p:tagLst xmlns:p="http://schemas.openxmlformats.org/presentationml/2006/main">
  <p:tag name="AS_UNIQUEID" val="6332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3.xml><?xml version="1.0" encoding="utf-8"?>
<p:tagLst xmlns:p="http://schemas.openxmlformats.org/presentationml/2006/main">
  <p:tag name="AS_UNIQUEID" val="633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4.xml><?xml version="1.0" encoding="utf-8"?>
<p:tagLst xmlns:p="http://schemas.openxmlformats.org/presentationml/2006/main">
  <p:tag name="AS_UNIQUEID" val="633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5.xml><?xml version="1.0" encoding="utf-8"?>
<p:tagLst xmlns:p="http://schemas.openxmlformats.org/presentationml/2006/main">
  <p:tag name="AS_UNIQUEID" val="633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6.xml><?xml version="1.0" encoding="utf-8"?>
<p:tagLst xmlns:p="http://schemas.openxmlformats.org/presentationml/2006/main">
  <p:tag name="AS_UNIQUEID" val="633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7.xml><?xml version="1.0" encoding="utf-8"?>
<p:tagLst xmlns:p="http://schemas.openxmlformats.org/presentationml/2006/main">
  <p:tag name="AS_UNIQUEID" val="633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8.xml><?xml version="1.0" encoding="utf-8"?>
<p:tagLst xmlns:p="http://schemas.openxmlformats.org/presentationml/2006/main">
  <p:tag name="AS_UNIQUEID" val="6700"/>
</p:tagLst>
</file>

<file path=ppt/tags/tag169.xml><?xml version="1.0" encoding="utf-8"?>
<p:tagLst xmlns:p="http://schemas.openxmlformats.org/presentationml/2006/main">
  <p:tag name="AS_UNIQUEID" val="6339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0.xml><?xml version="1.0" encoding="utf-8"?>
<p:tagLst xmlns:p="http://schemas.openxmlformats.org/presentationml/2006/main">
  <p:tag name="AS_UNIQUEID" val="634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1.xml><?xml version="1.0" encoding="utf-8"?>
<p:tagLst xmlns:p="http://schemas.openxmlformats.org/presentationml/2006/main">
  <p:tag name="AS_UNIQUEID" val="6341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2.xml><?xml version="1.0" encoding="utf-8"?>
<p:tagLst xmlns:p="http://schemas.openxmlformats.org/presentationml/2006/main">
  <p:tag name="AS_UNIQUEID" val="6342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3.xml><?xml version="1.0" encoding="utf-8"?>
<p:tagLst xmlns:p="http://schemas.openxmlformats.org/presentationml/2006/main">
  <p:tag name="AS_UNIQUEID" val="634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4.xml><?xml version="1.0" encoding="utf-8"?>
<p:tagLst xmlns:p="http://schemas.openxmlformats.org/presentationml/2006/main">
  <p:tag name="AS_UNIQUEID" val="634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AS_UNIQUEID" val="634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AS_UNIQUEID" val="634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AS_UNIQUEID" val="6701"/>
</p:tagLst>
</file>

<file path=ppt/tags/tag178.xml><?xml version="1.0" encoding="utf-8"?>
<p:tagLst xmlns:p="http://schemas.openxmlformats.org/presentationml/2006/main">
  <p:tag name="AS_UNIQUEID" val="6348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79.xml><?xml version="1.0" encoding="utf-8"?>
<p:tagLst xmlns:p="http://schemas.openxmlformats.org/presentationml/2006/main">
  <p:tag name="AS_UNIQUEID" val="634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0.xml><?xml version="1.0" encoding="utf-8"?>
<p:tagLst xmlns:p="http://schemas.openxmlformats.org/presentationml/2006/main">
  <p:tag name="AS_UNIQUEID" val="635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1.xml><?xml version="1.0" encoding="utf-8"?>
<p:tagLst xmlns:p="http://schemas.openxmlformats.org/presentationml/2006/main">
  <p:tag name="AS_UNIQUEID" val="635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2.xml><?xml version="1.0" encoding="utf-8"?>
<p:tagLst xmlns:p="http://schemas.openxmlformats.org/presentationml/2006/main">
  <p:tag name="AS_UNIQUEID" val="6352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3.xml><?xml version="1.0" encoding="utf-8"?>
<p:tagLst xmlns:p="http://schemas.openxmlformats.org/presentationml/2006/main">
  <p:tag name="AS_UNIQUEID" val="635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AS_UNIQUEID" val="635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5.xml><?xml version="1.0" encoding="utf-8"?>
<p:tagLst xmlns:p="http://schemas.openxmlformats.org/presentationml/2006/main">
  <p:tag name="AS_UNIQUEID" val="635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6.xml><?xml version="1.0" encoding="utf-8"?>
<p:tagLst xmlns:p="http://schemas.openxmlformats.org/presentationml/2006/main">
  <p:tag name="AS_UNIQUEID" val="635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7.xml><?xml version="1.0" encoding="utf-8"?>
<p:tagLst xmlns:p="http://schemas.openxmlformats.org/presentationml/2006/main">
  <p:tag name="AS_UNIQUEID" val="6702"/>
</p:tagLst>
</file>

<file path=ppt/tags/tag188.xml><?xml version="1.0" encoding="utf-8"?>
<p:tagLst xmlns:p="http://schemas.openxmlformats.org/presentationml/2006/main">
  <p:tag name="AS_UNIQUEID" val="6358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89.xml><?xml version="1.0" encoding="utf-8"?>
<p:tagLst xmlns:p="http://schemas.openxmlformats.org/presentationml/2006/main">
  <p:tag name="AS_UNIQUEID" val="635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AS_UNIQUEID" val="6360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AS_UNIQUEID" val="636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2.xml><?xml version="1.0" encoding="utf-8"?>
<p:tagLst xmlns:p="http://schemas.openxmlformats.org/presentationml/2006/main">
  <p:tag name="AS_UNIQUEID" val="636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3.xml><?xml version="1.0" encoding="utf-8"?>
<p:tagLst xmlns:p="http://schemas.openxmlformats.org/presentationml/2006/main">
  <p:tag name="AS_UNIQUEID" val="636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4.xml><?xml version="1.0" encoding="utf-8"?>
<p:tagLst xmlns:p="http://schemas.openxmlformats.org/presentationml/2006/main">
  <p:tag name="AS_UNIQUEID" val="6364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5.xml><?xml version="1.0" encoding="utf-8"?>
<p:tagLst xmlns:p="http://schemas.openxmlformats.org/presentationml/2006/main">
  <p:tag name="AS_UNIQUEID" val="636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6.xml><?xml version="1.0" encoding="utf-8"?>
<p:tagLst xmlns:p="http://schemas.openxmlformats.org/presentationml/2006/main">
  <p:tag name="AS_UNIQUEID" val="636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7.xml><?xml version="1.0" encoding="utf-8"?>
<p:tagLst xmlns:p="http://schemas.openxmlformats.org/presentationml/2006/main">
  <p:tag name="AS_UNIQUEID" val="6703"/>
</p:tagLst>
</file>

<file path=ppt/tags/tag198.xml><?xml version="1.0" encoding="utf-8"?>
<p:tagLst xmlns:p="http://schemas.openxmlformats.org/presentationml/2006/main">
  <p:tag name="AS_UNIQUEID" val="636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9.xml><?xml version="1.0" encoding="utf-8"?>
<p:tagLst xmlns:p="http://schemas.openxmlformats.org/presentationml/2006/main">
  <p:tag name="AS_UNIQUEID" val="6369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0.xml><?xml version="1.0" encoding="utf-8"?>
<p:tagLst xmlns:p="http://schemas.openxmlformats.org/presentationml/2006/main">
  <p:tag name="AS_UNIQUEID" val="6370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01.xml><?xml version="1.0" encoding="utf-8"?>
<p:tagLst xmlns:p="http://schemas.openxmlformats.org/presentationml/2006/main">
  <p:tag name="AS_UNIQUEID" val="637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2.xml><?xml version="1.0" encoding="utf-8"?>
<p:tagLst xmlns:p="http://schemas.openxmlformats.org/presentationml/2006/main">
  <p:tag name="AS_UNIQUEID" val="637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3.xml><?xml version="1.0" encoding="utf-8"?>
<p:tagLst xmlns:p="http://schemas.openxmlformats.org/presentationml/2006/main">
  <p:tag name="AS_UNIQUEID" val="637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4.xml><?xml version="1.0" encoding="utf-8"?>
<p:tagLst xmlns:p="http://schemas.openxmlformats.org/presentationml/2006/main">
  <p:tag name="AS_UNIQUEID" val="637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5.xml><?xml version="1.0" encoding="utf-8"?>
<p:tagLst xmlns:p="http://schemas.openxmlformats.org/presentationml/2006/main">
  <p:tag name="AS_UNIQUEID" val="637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6.xml><?xml version="1.0" encoding="utf-8"?>
<p:tagLst xmlns:p="http://schemas.openxmlformats.org/presentationml/2006/main">
  <p:tag name="AS_UNIQUEID" val="637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07.xml><?xml version="1.0" encoding="utf-8"?>
<p:tagLst xmlns:p="http://schemas.openxmlformats.org/presentationml/2006/main">
  <p:tag name="AS_UNIQUEID" val="6704"/>
</p:tagLst>
</file>

<file path=ppt/tags/tag208.xml><?xml version="1.0" encoding="utf-8"?>
<p:tagLst xmlns:p="http://schemas.openxmlformats.org/presentationml/2006/main">
  <p:tag name="AS_UNIQUEID" val="6378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09.xml><?xml version="1.0" encoding="utf-8"?>
<p:tagLst xmlns:p="http://schemas.openxmlformats.org/presentationml/2006/main">
  <p:tag name="AS_UNIQUEID" val="637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0.xml><?xml version="1.0" encoding="utf-8"?>
<p:tagLst xmlns:p="http://schemas.openxmlformats.org/presentationml/2006/main">
  <p:tag name="AS_UNIQUEID" val="638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1.xml><?xml version="1.0" encoding="utf-8"?>
<p:tagLst xmlns:p="http://schemas.openxmlformats.org/presentationml/2006/main">
  <p:tag name="AS_UNIQUEID" val="6381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2.xml><?xml version="1.0" encoding="utf-8"?>
<p:tagLst xmlns:p="http://schemas.openxmlformats.org/presentationml/2006/main">
  <p:tag name="AS_UNIQUEID" val="638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3.xml><?xml version="1.0" encoding="utf-8"?>
<p:tagLst xmlns:p="http://schemas.openxmlformats.org/presentationml/2006/main">
  <p:tag name="AS_UNIQUEID" val="638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4.xml><?xml version="1.0" encoding="utf-8"?>
<p:tagLst xmlns:p="http://schemas.openxmlformats.org/presentationml/2006/main">
  <p:tag name="AS_UNIQUEID" val="638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5.xml><?xml version="1.0" encoding="utf-8"?>
<p:tagLst xmlns:p="http://schemas.openxmlformats.org/presentationml/2006/main">
  <p:tag name="AS_UNIQUEID" val="638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6.xml><?xml version="1.0" encoding="utf-8"?>
<p:tagLst xmlns:p="http://schemas.openxmlformats.org/presentationml/2006/main">
  <p:tag name="AS_UNIQUEID" val="638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7.xml><?xml version="1.0" encoding="utf-8"?>
<p:tagLst xmlns:p="http://schemas.openxmlformats.org/presentationml/2006/main">
  <p:tag name="AS_UNIQUEID" val="638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8.xml><?xml version="1.0" encoding="utf-8"?>
<p:tagLst xmlns:p="http://schemas.openxmlformats.org/presentationml/2006/main">
  <p:tag name="AS_UNIQUEID" val="638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19.xml><?xml version="1.0" encoding="utf-8"?>
<p:tagLst xmlns:p="http://schemas.openxmlformats.org/presentationml/2006/main">
  <p:tag name="AS_UNIQUEID" val="6705"/>
</p:tagLst>
</file>

<file path=ppt/tags/tag220.xml><?xml version="1.0" encoding="utf-8"?>
<p:tagLst xmlns:p="http://schemas.openxmlformats.org/presentationml/2006/main">
  <p:tag name="AS_UNIQUEID" val="6390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AS_UNIQUEID" val="639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2.xml><?xml version="1.0" encoding="utf-8"?>
<p:tagLst xmlns:p="http://schemas.openxmlformats.org/presentationml/2006/main">
  <p:tag name="AS_UNIQUEID" val="639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3.xml><?xml version="1.0" encoding="utf-8"?>
<p:tagLst xmlns:p="http://schemas.openxmlformats.org/presentationml/2006/main">
  <p:tag name="AS_UNIQUEID" val="639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4.xml><?xml version="1.0" encoding="utf-8"?>
<p:tagLst xmlns:p="http://schemas.openxmlformats.org/presentationml/2006/main">
  <p:tag name="AS_UNIQUEID" val="639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5.xml><?xml version="1.0" encoding="utf-8"?>
<p:tagLst xmlns:p="http://schemas.openxmlformats.org/presentationml/2006/main">
  <p:tag name="AS_UNIQUEID" val="639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6.xml><?xml version="1.0" encoding="utf-8"?>
<p:tagLst xmlns:p="http://schemas.openxmlformats.org/presentationml/2006/main">
  <p:tag name="AS_UNIQUEID" val="6396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7.xml><?xml version="1.0" encoding="utf-8"?>
<p:tagLst xmlns:p="http://schemas.openxmlformats.org/presentationml/2006/main">
  <p:tag name="AS_UNIQUEID" val="6397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28.xml><?xml version="1.0" encoding="utf-8"?>
<p:tagLst xmlns:p="http://schemas.openxmlformats.org/presentationml/2006/main">
  <p:tag name="AS_UNIQUEID" val="6706"/>
</p:tagLst>
</file>

<file path=ppt/tags/tag229.xml><?xml version="1.0" encoding="utf-8"?>
<p:tagLst xmlns:p="http://schemas.openxmlformats.org/presentationml/2006/main">
  <p:tag name="AS_UNIQUEID" val="6399"/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0.xml><?xml version="1.0" encoding="utf-8"?>
<p:tagLst xmlns:p="http://schemas.openxmlformats.org/presentationml/2006/main">
  <p:tag name="AS_UNIQUEID" val="6400"/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1.xml><?xml version="1.0" encoding="utf-8"?>
<p:tagLst xmlns:p="http://schemas.openxmlformats.org/presentationml/2006/main">
  <p:tag name="AS_UNIQUEID" val="64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2.xml><?xml version="1.0" encoding="utf-8"?>
<p:tagLst xmlns:p="http://schemas.openxmlformats.org/presentationml/2006/main">
  <p:tag name="AS_UNIQUEID" val="64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3.xml><?xml version="1.0" encoding="utf-8"?>
<p:tagLst xmlns:p="http://schemas.openxmlformats.org/presentationml/2006/main">
  <p:tag name="AS_UNIQUEID" val="64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34.xml><?xml version="1.0" encoding="utf-8"?>
<p:tagLst xmlns:p="http://schemas.openxmlformats.org/presentationml/2006/main">
  <p:tag name="AS_UNIQUEID" val="6404"/>
  <p:tag name="KSO_WM_BEAUTIFY_FLAG" val="#wm#"/>
  <p:tag name="KSO_WM_TAG_VERSION" val="1.0"/>
  <p:tag name="KSO_WM_TEMPLATE_CATEGORY" val="custom"/>
  <p:tag name="KSO_WM_TEMPLATE_COLOR_TYPE" val="1"/>
  <p:tag name="KSO_WM_TEMPLATE_INDEX" val="20203743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235.xml><?xml version="1.0" encoding="utf-8"?>
<p:tagLst xmlns:p="http://schemas.openxmlformats.org/presentationml/2006/main">
  <p:tag name="AS_UNIQUEID" val="6405"/>
</p:tagLst>
</file>

<file path=ppt/tags/tag236.xml><?xml version="1.0" encoding="utf-8"?>
<p:tagLst xmlns:p="http://schemas.openxmlformats.org/presentationml/2006/main">
  <p:tag name="AS_UNIQUEID" val="6710"/>
</p:tagLst>
</file>

<file path=ppt/tags/tag237.xml><?xml version="1.0" encoding="utf-8"?>
<p:tagLst xmlns:p="http://schemas.openxmlformats.org/presentationml/2006/main">
  <p:tag name="AS_UNIQUEID" val="6407"/>
</p:tagLst>
</file>

<file path=ppt/tags/tag238.xml><?xml version="1.0" encoding="utf-8"?>
<p:tagLst xmlns:p="http://schemas.openxmlformats.org/presentationml/2006/main">
  <p:tag name="AS_UNIQUEID" val="6408"/>
</p:tagLst>
</file>

<file path=ppt/tags/tag239.xml><?xml version="1.0" encoding="utf-8"?>
<p:tagLst xmlns:p="http://schemas.openxmlformats.org/presentationml/2006/main">
  <p:tag name="AS_UNIQUEID" val="6409"/>
</p:tagLst>
</file>

<file path=ppt/tags/tag240.xml><?xml version="1.0" encoding="utf-8"?>
<p:tagLst xmlns:p="http://schemas.openxmlformats.org/presentationml/2006/main">
  <p:tag name="AS_UNIQUEID" val="6410"/>
</p:tagLst>
</file>

<file path=ppt/tags/tag241.xml><?xml version="1.0" encoding="utf-8"?>
<p:tagLst xmlns:p="http://schemas.openxmlformats.org/presentationml/2006/main">
  <p:tag name="AS_UNIQUEID" val="6411"/>
</p:tagLst>
</file>

<file path=ppt/tags/tag242.xml><?xml version="1.0" encoding="utf-8"?>
<p:tagLst xmlns:p="http://schemas.openxmlformats.org/presentationml/2006/main">
  <p:tag name="AS_UNIQUEID" val="6412"/>
</p:tagLst>
</file>

<file path=ppt/tags/tag243.xml><?xml version="1.0" encoding="utf-8"?>
<p:tagLst xmlns:p="http://schemas.openxmlformats.org/presentationml/2006/main">
  <p:tag name="AS_UNIQUEID" val="6707"/>
</p:tagLst>
</file>

<file path=ppt/tags/tag244.xml><?xml version="1.0" encoding="utf-8"?>
<p:tagLst xmlns:p="http://schemas.openxmlformats.org/presentationml/2006/main">
  <p:tag name="AS_UNIQUEID" val="6414"/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*a*1"/>
  <p:tag name="KSO_WM_UNIT_INDEX" val="1"/>
  <p:tag name="KSO_WM_UNIT_ISCONTENTSTITLE" val="0"/>
  <p:tag name="KSO_WM_UNIT_LAYERLEVEL" val="1"/>
  <p:tag name="KSO_WM_UNIT_NOCLEAR" val="0"/>
  <p:tag name="KSO_WM_UNIT_PRESET_TEXT" val="国潮来袭"/>
  <p:tag name="KSO_WM_UNIT_TYPE" val="a"/>
  <p:tag name="KSO_WM_UNIT_VALUE" val="6"/>
</p:tagLst>
</file>

<file path=ppt/tags/tag245.xml><?xml version="1.0" encoding="utf-8"?>
<p:tagLst xmlns:p="http://schemas.openxmlformats.org/presentationml/2006/main">
  <p:tag name="AS_UNIQUEID" val="6415"/>
  <p:tag name="KSO_WM_BEAUTIFY_FLAG" val="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3*a*1"/>
  <p:tag name="KSO_WM_UNIT_INDEX" val="1"/>
  <p:tag name="KSO_WM_UNIT_ISCONTENTSTITLE" val="1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14"/>
</p:tagLst>
</file>

<file path=ppt/tags/tag246.xml><?xml version="1.0" encoding="utf-8"?>
<p:tagLst xmlns:p="http://schemas.openxmlformats.org/presentationml/2006/main">
  <p:tag name="AS_UNIQUEID" val="6416"/>
  <p:tag name="KSO_WM_BEAUTIFY_FLAG" val="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3*a*1"/>
  <p:tag name="KSO_WM_UNIT_INDEX" val="1"/>
  <p:tag name="KSO_WM_UNIT_ISCONTENTSTITLE" val="1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SLIDE_ID" val="custom20203743_1"/>
  <p:tag name="KSO_WM_SLIDE_INDEX" val="1"/>
  <p:tag name="KSO_WM_SLIDE_ITEM_CNT" val="0"/>
  <p:tag name="KSO_WM_SLIDE_LAYOUT" val="a"/>
  <p:tag name="KSO_WM_SLIDE_LAYOUT_CNT" val="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3743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248.xml><?xml version="1.0" encoding="utf-8"?>
<p:tagLst xmlns:p="http://schemas.openxmlformats.org/presentationml/2006/main">
  <p:tag name="AS_UNIQUEID" val="6708"/>
</p:tagLst>
</file>

<file path=ppt/tags/tag249.xml><?xml version="1.0" encoding="utf-8"?>
<p:tagLst xmlns:p="http://schemas.openxmlformats.org/presentationml/2006/main">
  <p:tag name="AS_UNIQUEID" val="6418"/>
</p:tagLst>
</file>

<file path=ppt/tags/tag250.xml><?xml version="1.0" encoding="utf-8"?>
<p:tagLst xmlns:p="http://schemas.openxmlformats.org/presentationml/2006/main">
  <p:tag name="AS_UNIQUEID" val="6419"/>
</p:tagLst>
</file>

<file path=ppt/tags/tag251.xml><?xml version="1.0" encoding="utf-8"?>
<p:tagLst xmlns:p="http://schemas.openxmlformats.org/presentationml/2006/main">
  <p:tag name="AS_UNIQUEID" val="6420"/>
</p:tagLst>
</file>

<file path=ppt/tags/tag252.xml><?xml version="1.0" encoding="utf-8"?>
<p:tagLst xmlns:p="http://schemas.openxmlformats.org/presentationml/2006/main">
  <p:tag name="AS_UNIQUEID" val="6709"/>
</p:tagLst>
</file>

<file path=ppt/tags/tag253.xml><?xml version="1.0" encoding="utf-8"?>
<p:tagLst xmlns:p="http://schemas.openxmlformats.org/presentationml/2006/main">
  <p:tag name="AS_UNIQUEID" val="6422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1_1"/>
  <p:tag name="KSO_WM_UNIT_INDEX" val="1_1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254.xml><?xml version="1.0" encoding="utf-8"?>
<p:tagLst xmlns:p="http://schemas.openxmlformats.org/presentationml/2006/main">
  <p:tag name="AS_UNIQUEID" val="6423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55.xml><?xml version="1.0" encoding="utf-8"?>
<p:tagLst xmlns:p="http://schemas.openxmlformats.org/presentationml/2006/main">
  <p:tag name="AS_UNIQUEID" val="6424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1_2"/>
  <p:tag name="KSO_WM_UNIT_INDEX" val="1_1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56.xml><?xml version="1.0" encoding="utf-8"?>
<p:tagLst xmlns:p="http://schemas.openxmlformats.org/presentationml/2006/main">
  <p:tag name="AS_UNIQUEID" val="6425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1_3"/>
  <p:tag name="KSO_WM_UNIT_INDEX" val="1_1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57.xml><?xml version="1.0" encoding="utf-8"?>
<p:tagLst xmlns:p="http://schemas.openxmlformats.org/presentationml/2006/main">
  <p:tag name="AS_UNIQUEID" val="6426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2_1"/>
  <p:tag name="KSO_WM_UNIT_INDEX" val="1_2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258.xml><?xml version="1.0" encoding="utf-8"?>
<p:tagLst xmlns:p="http://schemas.openxmlformats.org/presentationml/2006/main">
  <p:tag name="AS_UNIQUEID" val="6427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59.xml><?xml version="1.0" encoding="utf-8"?>
<p:tagLst xmlns:p="http://schemas.openxmlformats.org/presentationml/2006/main">
  <p:tag name="AS_UNIQUEID" val="6428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2_2"/>
  <p:tag name="KSO_WM_UNIT_INDEX" val="1_2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60.xml><?xml version="1.0" encoding="utf-8"?>
<p:tagLst xmlns:p="http://schemas.openxmlformats.org/presentationml/2006/main">
  <p:tag name="AS_UNIQUEID" val="6429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2_3"/>
  <p:tag name="KSO_WM_UNIT_INDEX" val="1_2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61.xml><?xml version="1.0" encoding="utf-8"?>
<p:tagLst xmlns:p="http://schemas.openxmlformats.org/presentationml/2006/main">
  <p:tag name="AS_UNIQUEID" val="6430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3_1"/>
  <p:tag name="KSO_WM_UNIT_INDEX" val="1_3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262.xml><?xml version="1.0" encoding="utf-8"?>
<p:tagLst xmlns:p="http://schemas.openxmlformats.org/presentationml/2006/main">
  <p:tag name="AS_UNIQUEID" val="6431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63.xml><?xml version="1.0" encoding="utf-8"?>
<p:tagLst xmlns:p="http://schemas.openxmlformats.org/presentationml/2006/main">
  <p:tag name="AS_UNIQUEID" val="6432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3_2"/>
  <p:tag name="KSO_WM_UNIT_INDEX" val="1_3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64.xml><?xml version="1.0" encoding="utf-8"?>
<p:tagLst xmlns:p="http://schemas.openxmlformats.org/presentationml/2006/main">
  <p:tag name="AS_UNIQUEID" val="6433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3_3"/>
  <p:tag name="KSO_WM_UNIT_INDEX" val="1_3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65.xml><?xml version="1.0" encoding="utf-8"?>
<p:tagLst xmlns:p="http://schemas.openxmlformats.org/presentationml/2006/main">
  <p:tag name="AS_UNIQUEID" val="6434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a*1_4_1"/>
  <p:tag name="KSO_WM_UNIT_INDEX" val="1_4_1"/>
  <p:tag name="KSO_WM_UNIT_ISCONTENTS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TYPE" val="1"/>
  <p:tag name="KSO_WM_UNIT_TYPE" val="l_h_a"/>
  <p:tag name="KSO_WM_UNIT_USESOURCEFORMAT_APPLY" val="1"/>
  <p:tag name="KSO_WM_UNIT_VALUE" val="8"/>
</p:tagLst>
</file>

<file path=ppt/tags/tag266.xml><?xml version="1.0" encoding="utf-8"?>
<p:tagLst xmlns:p="http://schemas.openxmlformats.org/presentationml/2006/main">
  <p:tag name="AS_UNIQUEID" val="6435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4_1"/>
  <p:tag name="KSO_WM_UNIT_INDEX" val="1_4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AS_UNIQUEID" val="6436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4_2"/>
  <p:tag name="KSO_WM_UNIT_INDEX" val="1_4_2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68.xml><?xml version="1.0" encoding="utf-8"?>
<p:tagLst xmlns:p="http://schemas.openxmlformats.org/presentationml/2006/main">
  <p:tag name="AS_UNIQUEID" val="6437"/>
  <p:tag name="KSO_WM_BEAUTIFY_FLAG" val="#wm#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4*l_h_i*1_4_3"/>
  <p:tag name="KSO_WM_UNIT_INDEX" val="1_4_3"/>
  <p:tag name="KSO_WM_UNIT_LAYERLEVEL" val="1_1_1"/>
  <p:tag name="KSO_WM_UNIT_LINE_FILL_TYPE" val="2"/>
  <p:tag name="KSO_WM_UNIT_LINE_FORE_SCHEMECOLOR_INDEX" val="13"/>
  <p:tag name="KSO_WM_UNIT_TYPE" val="l_h_i"/>
  <p:tag name="KSO_WM_UNIT_USESOURCEFORMAT_APPLY" val="1"/>
</p:tagLst>
</file>

<file path=ppt/tags/tag269.xml><?xml version="1.0" encoding="utf-8"?>
<p:tagLst xmlns:p="http://schemas.openxmlformats.org/presentationml/2006/main">
  <p:tag name="AS_UNIQUEID" val="6438"/>
  <p:tag name="KSO_WM_BEAUTIFY_FLAG" val=""/>
  <p:tag name="KSO_WM_DIAGRAM_GROUP_CODE" val="l1-1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3*a*1"/>
  <p:tag name="KSO_WM_UNIT_INDEX" val="1"/>
  <p:tag name="KSO_WM_UNIT_ISCONTENTSTITLE" val="1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14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3743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AS_UNIQUEID" val="6711"/>
</p:tagLst>
</file>

<file path=ppt/tags/tag272.xml><?xml version="1.0" encoding="utf-8"?>
<p:tagLst xmlns:p="http://schemas.openxmlformats.org/presentationml/2006/main">
  <p:tag name="AS_UNIQUEID" val="6440"/>
</p:tagLst>
</file>

<file path=ppt/tags/tag273.xml><?xml version="1.0" encoding="utf-8"?>
<p:tagLst xmlns:p="http://schemas.openxmlformats.org/presentationml/2006/main">
  <p:tag name="AS_UNIQUEID" val="6441"/>
</p:tagLst>
</file>

<file path=ppt/tags/tag274.xml><?xml version="1.0" encoding="utf-8"?>
<p:tagLst xmlns:p="http://schemas.openxmlformats.org/presentationml/2006/main">
  <p:tag name="AS_UNIQUEID" val="6442"/>
</p:tagLst>
</file>

<file path=ppt/tags/tag275.xml><?xml version="1.0" encoding="utf-8"?>
<p:tagLst xmlns:p="http://schemas.openxmlformats.org/presentationml/2006/main">
  <p:tag name="AS_UNIQUEID" val="6712"/>
</p:tagLst>
</file>

<file path=ppt/tags/tag276.xml><?xml version="1.0" encoding="utf-8"?>
<p:tagLst xmlns:p="http://schemas.openxmlformats.org/presentationml/2006/main">
  <p:tag name="AS_UNIQUEID" val="6444"/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5*a*1"/>
  <p:tag name="KSO_WM_UNIT_INDEX" val="1"/>
  <p:tag name="KSO_WM_UNIT_ISCONTENTSTITLE" val="0"/>
  <p:tag name="KSO_WM_UNIT_LAYERLEVEL" val="1"/>
  <p:tag name="KSO_WM_UNIT_NOCLEAR" val="1"/>
  <p:tag name="KSO_WM_UNIT_PRESET_TEXT" val="感谢聆听"/>
  <p:tag name="KSO_WM_UNIT_TYPE" val="a"/>
</p:tagLst>
</file>

<file path=ppt/tags/tag277.xml><?xml version="1.0" encoding="utf-8"?>
<p:tagLst xmlns:p="http://schemas.openxmlformats.org/presentationml/2006/main">
  <p:tag name="KSO_WM_BEAUTIFY_FLAG" val="#wm#"/>
  <p:tag name="KSO_WM_SLIDE_ID" val="custom20203743_15"/>
  <p:tag name="KSO_WM_SLIDE_INDEX" val="15"/>
  <p:tag name="KSO_WM_SLIDE_ITEM_CNT" val="0"/>
  <p:tag name="KSO_WM_SLIDE_LAYOUT" val="a"/>
  <p:tag name="KSO_WM_SLIDE_LAYOUT_CNT" val="1"/>
  <p:tag name="KSO_WM_SLIDE_SUBTYPE" val="pureTxt"/>
  <p:tag name="KSO_WM_SLIDE_TYPE" val="endPage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AS_UNIQUEID" val="6713"/>
</p:tagLst>
</file>

<file path=ppt/tags/tag279.xml><?xml version="1.0" encoding="utf-8"?>
<p:tagLst xmlns:p="http://schemas.openxmlformats.org/presentationml/2006/main">
  <p:tag name="AS_UNIQUEID" val="6446"/>
</p:tagLst>
</file>

<file path=ppt/tags/tag280.xml><?xml version="1.0" encoding="utf-8"?>
<p:tagLst xmlns:p="http://schemas.openxmlformats.org/presentationml/2006/main">
  <p:tag name="AS_UNIQUEID" val="6447"/>
</p:tagLst>
</file>

<file path=ppt/tags/tag281.xml><?xml version="1.0" encoding="utf-8"?>
<p:tagLst xmlns:p="http://schemas.openxmlformats.org/presentationml/2006/main">
  <p:tag name="AS_UNIQUEID" val="6448"/>
</p:tagLst>
</file>

<file path=ppt/tags/tag282.xml><?xml version="1.0" encoding="utf-8"?>
<p:tagLst xmlns:p="http://schemas.openxmlformats.org/presentationml/2006/main">
  <p:tag name="AS_UNIQUEID" val="6714"/>
</p:tagLst>
</file>

<file path=ppt/tags/tag283.xml><?xml version="1.0" encoding="utf-8"?>
<p:tagLst xmlns:p="http://schemas.openxmlformats.org/presentationml/2006/main">
  <p:tag name="AS_UNIQUEID" val="6450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284.xml><?xml version="1.0" encoding="utf-8"?>
<p:tagLst xmlns:p="http://schemas.openxmlformats.org/presentationml/2006/main">
  <p:tag name="AS_UNIQUEID" val="6451"/>
</p:tagLst>
</file>

<file path=ppt/tags/tag285.xml><?xml version="1.0" encoding="utf-8"?>
<p:tagLst xmlns:p="http://schemas.openxmlformats.org/presentationml/2006/main">
  <p:tag name="AS_UNIQUEID" val="6452"/>
</p:tagLst>
</file>

<file path=ppt/tags/tag286.xml><?xml version="1.0" encoding="utf-8"?>
<p:tagLst xmlns:p="http://schemas.openxmlformats.org/presentationml/2006/main">
  <p:tag name="KSO_WM_BEAUTIFY_FLAG" val="#wm#"/>
  <p:tag name="KSO_WM_SLIDE_ID" val="custom20203743_14"/>
  <p:tag name="KSO_WM_SLIDE_INDEX" val="14"/>
  <p:tag name="KSO_WM_SLIDE_ITEM_CNT" val="0"/>
  <p:tag name="KSO_WM_SLIDE_LAYOUT" val="a_f"/>
  <p:tag name="KSO_WM_SLIDE_LAYOUT_CNT" val="1_1"/>
  <p:tag name="KSO_WM_SLIDE_POSITION" val="119*105"/>
  <p:tag name="KSO_WM_SLIDE_SIZE" val="720*329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AS_UNIQUEID" val="6715"/>
</p:tagLst>
</file>

<file path=ppt/tags/tag288.xml><?xml version="1.0" encoding="utf-8"?>
<p:tagLst xmlns:p="http://schemas.openxmlformats.org/presentationml/2006/main">
  <p:tag name="AS_UNIQUEID" val="6454"/>
</p:tagLst>
</file>

<file path=ppt/tags/tag289.xml><?xml version="1.0" encoding="utf-8"?>
<p:tagLst xmlns:p="http://schemas.openxmlformats.org/presentationml/2006/main">
  <p:tag name="AS_UNIQUEID" val="6455"/>
</p:tagLst>
</file>

<file path=ppt/tags/tag290.xml><?xml version="1.0" encoding="utf-8"?>
<p:tagLst xmlns:p="http://schemas.openxmlformats.org/presentationml/2006/main">
  <p:tag name="AS_UNIQUEID" val="6456"/>
</p:tagLst>
</file>

<file path=ppt/tags/tag291.xml><?xml version="1.0" encoding="utf-8"?>
<p:tagLst xmlns:p="http://schemas.openxmlformats.org/presentationml/2006/main">
  <p:tag name="AS_UNIQUEID" val="6716"/>
</p:tagLst>
</file>

<file path=ppt/tags/tag292.xml><?xml version="1.0" encoding="utf-8"?>
<p:tagLst xmlns:p="http://schemas.openxmlformats.org/presentationml/2006/main">
  <p:tag name="AS_UNIQUEID" val="6458"/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5*a*1"/>
  <p:tag name="KSO_WM_UNIT_INDEX" val="1"/>
  <p:tag name="KSO_WM_UNIT_ISCONTENTSTITLE" val="0"/>
  <p:tag name="KSO_WM_UNIT_LAYERLEVEL" val="1"/>
  <p:tag name="KSO_WM_UNIT_NOCLEAR" val="1"/>
  <p:tag name="KSO_WM_UNIT_PRESET_TEXT" val="感谢聆听"/>
  <p:tag name="KSO_WM_UNIT_TYPE" val="a"/>
</p:tagLst>
</file>

<file path=ppt/tags/tag293.xml><?xml version="1.0" encoding="utf-8"?>
<p:tagLst xmlns:p="http://schemas.openxmlformats.org/presentationml/2006/main">
  <p:tag name="KSO_WM_BEAUTIFY_FLAG" val="#wm#"/>
  <p:tag name="KSO_WM_SLIDE_ID" val="custom20203743_15"/>
  <p:tag name="KSO_WM_SLIDE_INDEX" val="15"/>
  <p:tag name="KSO_WM_SLIDE_ITEM_CNT" val="0"/>
  <p:tag name="KSO_WM_SLIDE_LAYOUT" val="a"/>
  <p:tag name="KSO_WM_SLIDE_LAYOUT_CNT" val="1"/>
  <p:tag name="KSO_WM_SLIDE_SUBTYPE" val="pureTxt"/>
  <p:tag name="KSO_WM_SLIDE_TYPE" val="endPage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294.xml><?xml version="1.0" encoding="utf-8"?>
<p:tagLst xmlns:p="http://schemas.openxmlformats.org/presentationml/2006/main">
  <p:tag name="AS_UNIQUEID" val="6717"/>
</p:tagLst>
</file>

<file path=ppt/tags/tag295.xml><?xml version="1.0" encoding="utf-8"?>
<p:tagLst xmlns:p="http://schemas.openxmlformats.org/presentationml/2006/main">
  <p:tag name="AS_UNIQUEID" val="6460"/>
</p:tagLst>
</file>

<file path=ppt/tags/tag296.xml><?xml version="1.0" encoding="utf-8"?>
<p:tagLst xmlns:p="http://schemas.openxmlformats.org/presentationml/2006/main">
  <p:tag name="AS_UNIQUEID" val="6461"/>
</p:tagLst>
</file>

<file path=ppt/tags/tag297.xml><?xml version="1.0" encoding="utf-8"?>
<p:tagLst xmlns:p="http://schemas.openxmlformats.org/presentationml/2006/main">
  <p:tag name="AS_UNIQUEID" val="6462"/>
</p:tagLst>
</file>

<file path=ppt/tags/tag298.xml><?xml version="1.0" encoding="utf-8"?>
<p:tagLst xmlns:p="http://schemas.openxmlformats.org/presentationml/2006/main">
  <p:tag name="AS_UNIQUEID" val="6718"/>
</p:tagLst>
</file>

<file path=ppt/tags/tag299.xml><?xml version="1.0" encoding="utf-8"?>
<p:tagLst xmlns:p="http://schemas.openxmlformats.org/presentationml/2006/main">
  <p:tag name="AS_UNIQUEID" val="6464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00.xml><?xml version="1.0" encoding="utf-8"?>
<p:tagLst xmlns:p="http://schemas.openxmlformats.org/presentationml/2006/main">
  <p:tag name="AS_UNIQUEID" val="6465"/>
</p:tagLst>
</file>

<file path=ppt/tags/tag301.xml><?xml version="1.0" encoding="utf-8"?>
<p:tagLst xmlns:p="http://schemas.openxmlformats.org/presentationml/2006/main">
  <p:tag name="AS_UNIQUEID" val="6466"/>
</p:tagLst>
</file>

<file path=ppt/tags/tag302.xml><?xml version="1.0" encoding="utf-8"?>
<p:tagLst xmlns:p="http://schemas.openxmlformats.org/presentationml/2006/main">
  <p:tag name="KSO_WM_BEAUTIFY_FLAG" val="#wm#"/>
  <p:tag name="KSO_WM_SLIDE_ID" val="custom20203743_14"/>
  <p:tag name="KSO_WM_SLIDE_INDEX" val="14"/>
  <p:tag name="KSO_WM_SLIDE_ITEM_CNT" val="0"/>
  <p:tag name="KSO_WM_SLIDE_LAYOUT" val="a_f"/>
  <p:tag name="KSO_WM_SLIDE_LAYOUT_CNT" val="1_1"/>
  <p:tag name="KSO_WM_SLIDE_POSITION" val="119*105"/>
  <p:tag name="KSO_WM_SLIDE_SIZE" val="720*329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AS_UNIQUEID" val="6719"/>
</p:tagLst>
</file>

<file path=ppt/tags/tag304.xml><?xml version="1.0" encoding="utf-8"?>
<p:tagLst xmlns:p="http://schemas.openxmlformats.org/presentationml/2006/main">
  <p:tag name="AS_UNIQUEID" val="6468"/>
</p:tagLst>
</file>

<file path=ppt/tags/tag305.xml><?xml version="1.0" encoding="utf-8"?>
<p:tagLst xmlns:p="http://schemas.openxmlformats.org/presentationml/2006/main">
  <p:tag name="AS_UNIQUEID" val="6469"/>
</p:tagLst>
</file>

<file path=ppt/tags/tag306.xml><?xml version="1.0" encoding="utf-8"?>
<p:tagLst xmlns:p="http://schemas.openxmlformats.org/presentationml/2006/main">
  <p:tag name="AS_UNIQUEID" val="6470"/>
</p:tagLst>
</file>

<file path=ppt/tags/tag307.xml><?xml version="1.0" encoding="utf-8"?>
<p:tagLst xmlns:p="http://schemas.openxmlformats.org/presentationml/2006/main">
  <p:tag name="AS_UNIQUEID" val="6720"/>
</p:tagLst>
</file>

<file path=ppt/tags/tag308.xml><?xml version="1.0" encoding="utf-8"?>
<p:tagLst xmlns:p="http://schemas.openxmlformats.org/presentationml/2006/main">
  <p:tag name="AS_UNIQUEID" val="6472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09.xml><?xml version="1.0" encoding="utf-8"?>
<p:tagLst xmlns:p="http://schemas.openxmlformats.org/presentationml/2006/main">
  <p:tag name="AS_UNIQUEID" val="6473"/>
</p:tagLst>
</file>

<file path=ppt/tags/tag310.xml><?xml version="1.0" encoding="utf-8"?>
<p:tagLst xmlns:p="http://schemas.openxmlformats.org/presentationml/2006/main">
  <p:tag name="AS_UNIQUEID" val="6474"/>
</p:tagLst>
</file>

<file path=ppt/tags/tag311.xml><?xml version="1.0" encoding="utf-8"?>
<p:tagLst xmlns:p="http://schemas.openxmlformats.org/presentationml/2006/main">
  <p:tag name="KSO_WM_BEAUTIFY_FLAG" val="#wm#"/>
  <p:tag name="KSO_WM_SLIDE_ID" val="custom20203743_14"/>
  <p:tag name="KSO_WM_SLIDE_INDEX" val="14"/>
  <p:tag name="KSO_WM_SLIDE_ITEM_CNT" val="0"/>
  <p:tag name="KSO_WM_SLIDE_LAYOUT" val="a_f"/>
  <p:tag name="KSO_WM_SLIDE_LAYOUT_CNT" val="1_1"/>
  <p:tag name="KSO_WM_SLIDE_POSITION" val="119*105"/>
  <p:tag name="KSO_WM_SLIDE_SIZE" val="720*329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12.xml><?xml version="1.0" encoding="utf-8"?>
<p:tagLst xmlns:p="http://schemas.openxmlformats.org/presentationml/2006/main">
  <p:tag name="AS_UNIQUEID" val="6721"/>
</p:tagLst>
</file>

<file path=ppt/tags/tag313.xml><?xml version="1.0" encoding="utf-8"?>
<p:tagLst xmlns:p="http://schemas.openxmlformats.org/presentationml/2006/main">
  <p:tag name="AS_UNIQUEID" val="6476"/>
</p:tagLst>
</file>

<file path=ppt/tags/tag314.xml><?xml version="1.0" encoding="utf-8"?>
<p:tagLst xmlns:p="http://schemas.openxmlformats.org/presentationml/2006/main">
  <p:tag name="AS_UNIQUEID" val="6477"/>
</p:tagLst>
</file>

<file path=ppt/tags/tag315.xml><?xml version="1.0" encoding="utf-8"?>
<p:tagLst xmlns:p="http://schemas.openxmlformats.org/presentationml/2006/main">
  <p:tag name="AS_UNIQUEID" val="6478"/>
</p:tagLst>
</file>

<file path=ppt/tags/tag316.xml><?xml version="1.0" encoding="utf-8"?>
<p:tagLst xmlns:p="http://schemas.openxmlformats.org/presentationml/2006/main">
  <p:tag name="AS_UNIQUEID" val="6722"/>
</p:tagLst>
</file>

<file path=ppt/tags/tag317.xml><?xml version="1.0" encoding="utf-8"?>
<p:tagLst xmlns:p="http://schemas.openxmlformats.org/presentationml/2006/main">
  <p:tag name="AS_UNIQUEID" val="6480"/>
  <p:tag name="KSO_WM_BEAUTIFY_FLAG" val="#wm#"/>
  <p:tag name="KSO_WM_TAG_VERSION" val="1.0"/>
  <p:tag name="KSO_WM_TEMPLATE_CATEGORY" val="custom"/>
  <p:tag name="KSO_WM_TEMPLATE_INDEX" val="20203743"/>
  <p:tag name="KSO_WM_UNIT_COMPATIBLE" val="0"/>
  <p:tag name="KSO_WM_UNIT_DIAGRAM_ISNUMVISUAL" val="0"/>
  <p:tag name="KSO_WM_UNIT_DIAGRAM_ISREFERUNIT" val="0"/>
  <p:tag name="KSO_WM_UNIT_HIGHLIGHT" val="0"/>
  <p:tag name="KSO_WM_UNIT_ID" val="custom20203743_15*a*1"/>
  <p:tag name="KSO_WM_UNIT_INDEX" val="1"/>
  <p:tag name="KSO_WM_UNIT_ISCONTENTSTITLE" val="0"/>
  <p:tag name="KSO_WM_UNIT_LAYERLEVEL" val="1"/>
  <p:tag name="KSO_WM_UNIT_NOCLEAR" val="1"/>
  <p:tag name="KSO_WM_UNIT_PRESET_TEXT" val="感谢聆听"/>
  <p:tag name="KSO_WM_UNIT_TYPE" val="a"/>
</p:tagLst>
</file>

<file path=ppt/tags/tag318.xml><?xml version="1.0" encoding="utf-8"?>
<p:tagLst xmlns:p="http://schemas.openxmlformats.org/presentationml/2006/main">
  <p:tag name="KSO_WM_BEAUTIFY_FLAG" val="#wm#"/>
  <p:tag name="KSO_WM_SLIDE_ID" val="custom20203743_15"/>
  <p:tag name="KSO_WM_SLIDE_INDEX" val="15"/>
  <p:tag name="KSO_WM_SLIDE_ITEM_CNT" val="0"/>
  <p:tag name="KSO_WM_SLIDE_LAYOUT" val="a"/>
  <p:tag name="KSO_WM_SLIDE_LAYOUT_CNT" val="1"/>
  <p:tag name="KSO_WM_SLIDE_SUBTYPE" val="pureTxt"/>
  <p:tag name="KSO_WM_SLIDE_TYPE" val="endPage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19.xml><?xml version="1.0" encoding="utf-8"?>
<p:tagLst xmlns:p="http://schemas.openxmlformats.org/presentationml/2006/main">
  <p:tag name="AS_UNIQUEID" val="6723"/>
</p:tagLst>
</file>

<file path=ppt/tags/tag320.xml><?xml version="1.0" encoding="utf-8"?>
<p:tagLst xmlns:p="http://schemas.openxmlformats.org/presentationml/2006/main">
  <p:tag name="AS_UNIQUEID" val="6482"/>
</p:tagLst>
</file>

<file path=ppt/tags/tag321.xml><?xml version="1.0" encoding="utf-8"?>
<p:tagLst xmlns:p="http://schemas.openxmlformats.org/presentationml/2006/main">
  <p:tag name="AS_UNIQUEID" val="6483"/>
</p:tagLst>
</file>

<file path=ppt/tags/tag322.xml><?xml version="1.0" encoding="utf-8"?>
<p:tagLst xmlns:p="http://schemas.openxmlformats.org/presentationml/2006/main">
  <p:tag name="AS_UNIQUEID" val="6484"/>
</p:tagLst>
</file>

<file path=ppt/tags/tag323.xml><?xml version="1.0" encoding="utf-8"?>
<p:tagLst xmlns:p="http://schemas.openxmlformats.org/presentationml/2006/main">
  <p:tag name="AS_UNIQUEID" val="6724"/>
</p:tagLst>
</file>

<file path=ppt/tags/tag324.xml><?xml version="1.0" encoding="utf-8"?>
<p:tagLst xmlns:p="http://schemas.openxmlformats.org/presentationml/2006/main">
  <p:tag name="AS_UNIQUEID" val="6486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25.xml><?xml version="1.0" encoding="utf-8"?>
<p:tagLst xmlns:p="http://schemas.openxmlformats.org/presentationml/2006/main">
  <p:tag name="AS_UNIQUEID" val="6487"/>
  <p:tag name="KSO_WM_BEAUTIFY_FLAG" val=""/>
</p:tagLst>
</file>

<file path=ppt/tags/tag326.xml><?xml version="1.0" encoding="utf-8"?>
<p:tagLst xmlns:p="http://schemas.openxmlformats.org/presentationml/2006/main">
  <p:tag name="AS_UNIQUEID" val="6245"/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327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28.xml><?xml version="1.0" encoding="utf-8"?>
<p:tagLst xmlns:p="http://schemas.openxmlformats.org/presentationml/2006/main">
  <p:tag name="AS_UNIQUEID" val="6725"/>
</p:tagLst>
</file>

<file path=ppt/tags/tag329.xml><?xml version="1.0" encoding="utf-8"?>
<p:tagLst xmlns:p="http://schemas.openxmlformats.org/presentationml/2006/main">
  <p:tag name="AS_UNIQUEID" val="6489"/>
</p:tagLst>
</file>

<file path=ppt/tags/tag330.xml><?xml version="1.0" encoding="utf-8"?>
<p:tagLst xmlns:p="http://schemas.openxmlformats.org/presentationml/2006/main">
  <p:tag name="AS_UNIQUEID" val="6490"/>
</p:tagLst>
</file>

<file path=ppt/tags/tag331.xml><?xml version="1.0" encoding="utf-8"?>
<p:tagLst xmlns:p="http://schemas.openxmlformats.org/presentationml/2006/main">
  <p:tag name="AS_UNIQUEID" val="6491"/>
</p:tagLst>
</file>

<file path=ppt/tags/tag332.xml><?xml version="1.0" encoding="utf-8"?>
<p:tagLst xmlns:p="http://schemas.openxmlformats.org/presentationml/2006/main">
  <p:tag name="AS_UNIQUEID" val="6726"/>
</p:tagLst>
</file>

<file path=ppt/tags/tag333.xml><?xml version="1.0" encoding="utf-8"?>
<p:tagLst xmlns:p="http://schemas.openxmlformats.org/presentationml/2006/main">
  <p:tag name="AS_UNIQUEID" val="6493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34.xml><?xml version="1.0" encoding="utf-8"?>
<p:tagLst xmlns:p="http://schemas.openxmlformats.org/presentationml/2006/main">
  <p:tag name="AS_UNIQUEID" val="6494"/>
  <p:tag name="KSO_WM_BEAUTIFY_FLAG" val=""/>
</p:tagLst>
</file>

<file path=ppt/tags/tag335.xml><?xml version="1.0" encoding="utf-8"?>
<p:tagLst xmlns:p="http://schemas.openxmlformats.org/presentationml/2006/main">
  <p:tag name="AS_UNIQUEID" val="6495"/>
</p:tagLst>
</file>

<file path=ppt/tags/tag336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<p:tag name="AS_UNIQUEID" val="6727"/>
</p:tagLst>
</file>

<file path=ppt/tags/tag338.xml><?xml version="1.0" encoding="utf-8"?>
<p:tagLst xmlns:p="http://schemas.openxmlformats.org/presentationml/2006/main">
  <p:tag name="AS_UNIQUEID" val="6497"/>
</p:tagLst>
</file>

<file path=ppt/tags/tag339.xml><?xml version="1.0" encoding="utf-8"?>
<p:tagLst xmlns:p="http://schemas.openxmlformats.org/presentationml/2006/main">
  <p:tag name="AS_UNIQUEID" val="6498"/>
</p:tagLst>
</file>

<file path=ppt/tags/tag340.xml><?xml version="1.0" encoding="utf-8"?>
<p:tagLst xmlns:p="http://schemas.openxmlformats.org/presentationml/2006/main">
  <p:tag name="AS_UNIQUEID" val="6499"/>
</p:tagLst>
</file>

<file path=ppt/tags/tag341.xml><?xml version="1.0" encoding="utf-8"?>
<p:tagLst xmlns:p="http://schemas.openxmlformats.org/presentationml/2006/main">
  <p:tag name="AS_UNIQUEID" val="6728"/>
</p:tagLst>
</file>

<file path=ppt/tags/tag342.xml><?xml version="1.0" encoding="utf-8"?>
<p:tagLst xmlns:p="http://schemas.openxmlformats.org/presentationml/2006/main">
  <p:tag name="AS_UNIQUEID" val="6501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43.xml><?xml version="1.0" encoding="utf-8"?>
<p:tagLst xmlns:p="http://schemas.openxmlformats.org/presentationml/2006/main">
  <p:tag name="AS_UNIQUEID" val="6502"/>
  <p:tag name="KSO_WM_BEAUTIFY_FLAG" val=""/>
</p:tagLst>
</file>

<file path=ppt/tags/tag344.xml><?xml version="1.0" encoding="utf-8"?>
<p:tagLst xmlns:p="http://schemas.openxmlformats.org/presentationml/2006/main">
  <p:tag name="AS_UNIQUEID" val="6503"/>
</p:tagLst>
</file>

<file path=ppt/tags/tag345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46.xml><?xml version="1.0" encoding="utf-8"?>
<p:tagLst xmlns:p="http://schemas.openxmlformats.org/presentationml/2006/main">
  <p:tag name="AS_UNIQUEID" val="6729"/>
</p:tagLst>
</file>

<file path=ppt/tags/tag347.xml><?xml version="1.0" encoding="utf-8"?>
<p:tagLst xmlns:p="http://schemas.openxmlformats.org/presentationml/2006/main">
  <p:tag name="AS_UNIQUEID" val="6505"/>
</p:tagLst>
</file>

<file path=ppt/tags/tag348.xml><?xml version="1.0" encoding="utf-8"?>
<p:tagLst xmlns:p="http://schemas.openxmlformats.org/presentationml/2006/main">
  <p:tag name="AS_UNIQUEID" val="6506"/>
</p:tagLst>
</file>

<file path=ppt/tags/tag349.xml><?xml version="1.0" encoding="utf-8"?>
<p:tagLst xmlns:p="http://schemas.openxmlformats.org/presentationml/2006/main">
  <p:tag name="AS_UNIQUEID" val="6507"/>
</p:tagLst>
</file>

<file path=ppt/tags/tag350.xml><?xml version="1.0" encoding="utf-8"?>
<p:tagLst xmlns:p="http://schemas.openxmlformats.org/presentationml/2006/main">
  <p:tag name="AS_UNIQUEID" val="6730"/>
</p:tagLst>
</file>

<file path=ppt/tags/tag351.xml><?xml version="1.0" encoding="utf-8"?>
<p:tagLst xmlns:p="http://schemas.openxmlformats.org/presentationml/2006/main">
  <p:tag name="AS_UNIQUEID" val="6509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52.xml><?xml version="1.0" encoding="utf-8"?>
<p:tagLst xmlns:p="http://schemas.openxmlformats.org/presentationml/2006/main">
  <p:tag name="AS_UNIQUEID" val="6510"/>
  <p:tag name="KSO_WM_BEAUTIFY_FLAG" val=""/>
</p:tagLst>
</file>

<file path=ppt/tags/tag353.xml><?xml version="1.0" encoding="utf-8"?>
<p:tagLst xmlns:p="http://schemas.openxmlformats.org/presentationml/2006/main">
  <p:tag name="AS_UNIQUEID" val="6511"/>
</p:tagLst>
</file>

<file path=ppt/tags/tag354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55.xml><?xml version="1.0" encoding="utf-8"?>
<p:tagLst xmlns:p="http://schemas.openxmlformats.org/presentationml/2006/main">
  <p:tag name="AS_UNIQUEID" val="6731"/>
</p:tagLst>
</file>

<file path=ppt/tags/tag356.xml><?xml version="1.0" encoding="utf-8"?>
<p:tagLst xmlns:p="http://schemas.openxmlformats.org/presentationml/2006/main">
  <p:tag name="AS_UNIQUEID" val="6513"/>
</p:tagLst>
</file>

<file path=ppt/tags/tag357.xml><?xml version="1.0" encoding="utf-8"?>
<p:tagLst xmlns:p="http://schemas.openxmlformats.org/presentationml/2006/main">
  <p:tag name="AS_UNIQUEID" val="6514"/>
</p:tagLst>
</file>

<file path=ppt/tags/tag358.xml><?xml version="1.0" encoding="utf-8"?>
<p:tagLst xmlns:p="http://schemas.openxmlformats.org/presentationml/2006/main">
  <p:tag name="AS_UNIQUEID" val="6515"/>
</p:tagLst>
</file>

<file path=ppt/tags/tag359.xml><?xml version="1.0" encoding="utf-8"?>
<p:tagLst xmlns:p="http://schemas.openxmlformats.org/presentationml/2006/main">
  <p:tag name="AS_UNIQUEID" val="6732"/>
</p:tagLst>
</file>

<file path=ppt/tags/tag360.xml><?xml version="1.0" encoding="utf-8"?>
<p:tagLst xmlns:p="http://schemas.openxmlformats.org/presentationml/2006/main">
  <p:tag name="AS_UNIQUEID" val="6517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61.xml><?xml version="1.0" encoding="utf-8"?>
<p:tagLst xmlns:p="http://schemas.openxmlformats.org/presentationml/2006/main">
  <p:tag name="AS_UNIQUEID" val="6518"/>
  <p:tag name="KSO_WM_BEAUTIFY_FLAG" val=""/>
</p:tagLst>
</file>

<file path=ppt/tags/tag362.xml><?xml version="1.0" encoding="utf-8"?>
<p:tagLst xmlns:p="http://schemas.openxmlformats.org/presentationml/2006/main">
  <p:tag name="AS_UNIQUEID" val="6519"/>
</p:tagLst>
</file>

<file path=ppt/tags/tag363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64.xml><?xml version="1.0" encoding="utf-8"?>
<p:tagLst xmlns:p="http://schemas.openxmlformats.org/presentationml/2006/main">
  <p:tag name="AS_UNIQUEID" val="6733"/>
</p:tagLst>
</file>

<file path=ppt/tags/tag365.xml><?xml version="1.0" encoding="utf-8"?>
<p:tagLst xmlns:p="http://schemas.openxmlformats.org/presentationml/2006/main">
  <p:tag name="AS_UNIQUEID" val="6521"/>
</p:tagLst>
</file>

<file path=ppt/tags/tag366.xml><?xml version="1.0" encoding="utf-8"?>
<p:tagLst xmlns:p="http://schemas.openxmlformats.org/presentationml/2006/main">
  <p:tag name="AS_UNIQUEID" val="6522"/>
</p:tagLst>
</file>

<file path=ppt/tags/tag367.xml><?xml version="1.0" encoding="utf-8"?>
<p:tagLst xmlns:p="http://schemas.openxmlformats.org/presentationml/2006/main">
  <p:tag name="AS_UNIQUEID" val="6523"/>
</p:tagLst>
</file>

<file path=ppt/tags/tag368.xml><?xml version="1.0" encoding="utf-8"?>
<p:tagLst xmlns:p="http://schemas.openxmlformats.org/presentationml/2006/main">
  <p:tag name="AS_UNIQUEID" val="6734"/>
</p:tagLst>
</file>

<file path=ppt/tags/tag369.xml><?xml version="1.0" encoding="utf-8"?>
<p:tagLst xmlns:p="http://schemas.openxmlformats.org/presentationml/2006/main">
  <p:tag name="AS_UNIQUEID" val="6525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70.xml><?xml version="1.0" encoding="utf-8"?>
<p:tagLst xmlns:p="http://schemas.openxmlformats.org/presentationml/2006/main">
  <p:tag name="AS_UNIQUEID" val="6526"/>
  <p:tag name="KSO_WM_BEAUTIFY_FLAG" val=""/>
</p:tagLst>
</file>

<file path=ppt/tags/tag371.xml><?xml version="1.0" encoding="utf-8"?>
<p:tagLst xmlns:p="http://schemas.openxmlformats.org/presentationml/2006/main">
  <p:tag name="AS_UNIQUEID" val="6527"/>
</p:tagLst>
</file>

<file path=ppt/tags/tag372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73.xml><?xml version="1.0" encoding="utf-8"?>
<p:tagLst xmlns:p="http://schemas.openxmlformats.org/presentationml/2006/main">
  <p:tag name="AS_UNIQUEID" val="6735"/>
</p:tagLst>
</file>

<file path=ppt/tags/tag374.xml><?xml version="1.0" encoding="utf-8"?>
<p:tagLst xmlns:p="http://schemas.openxmlformats.org/presentationml/2006/main">
  <p:tag name="AS_UNIQUEID" val="6529"/>
</p:tagLst>
</file>

<file path=ppt/tags/tag375.xml><?xml version="1.0" encoding="utf-8"?>
<p:tagLst xmlns:p="http://schemas.openxmlformats.org/presentationml/2006/main">
  <p:tag name="AS_UNIQUEID" val="6530"/>
</p:tagLst>
</file>

<file path=ppt/tags/tag376.xml><?xml version="1.0" encoding="utf-8"?>
<p:tagLst xmlns:p="http://schemas.openxmlformats.org/presentationml/2006/main">
  <p:tag name="AS_UNIQUEID" val="6531"/>
</p:tagLst>
</file>

<file path=ppt/tags/tag377.xml><?xml version="1.0" encoding="utf-8"?>
<p:tagLst xmlns:p="http://schemas.openxmlformats.org/presentationml/2006/main">
  <p:tag name="AS_UNIQUEID" val="6736"/>
</p:tagLst>
</file>

<file path=ppt/tags/tag378.xml><?xml version="1.0" encoding="utf-8"?>
<p:tagLst xmlns:p="http://schemas.openxmlformats.org/presentationml/2006/main">
  <p:tag name="AS_UNIQUEID" val="6533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79.xml><?xml version="1.0" encoding="utf-8"?>
<p:tagLst xmlns:p="http://schemas.openxmlformats.org/presentationml/2006/main">
  <p:tag name="AS_UNIQUEID" val="6534"/>
  <p:tag name="KSO_WM_BEAUTIFY_FLAG" val=""/>
</p:tagLst>
</file>

<file path=ppt/tags/tag380.xml><?xml version="1.0" encoding="utf-8"?>
<p:tagLst xmlns:p="http://schemas.openxmlformats.org/presentationml/2006/main">
  <p:tag name="AS_UNIQUEID" val="6535"/>
</p:tagLst>
</file>

<file path=ppt/tags/tag381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82.xml><?xml version="1.0" encoding="utf-8"?>
<p:tagLst xmlns:p="http://schemas.openxmlformats.org/presentationml/2006/main">
  <p:tag name="AS_UNIQUEID" val="6737"/>
</p:tagLst>
</file>

<file path=ppt/tags/tag383.xml><?xml version="1.0" encoding="utf-8"?>
<p:tagLst xmlns:p="http://schemas.openxmlformats.org/presentationml/2006/main">
  <p:tag name="AS_UNIQUEID" val="6537"/>
</p:tagLst>
</file>

<file path=ppt/tags/tag384.xml><?xml version="1.0" encoding="utf-8"?>
<p:tagLst xmlns:p="http://schemas.openxmlformats.org/presentationml/2006/main">
  <p:tag name="AS_UNIQUEID" val="6538"/>
</p:tagLst>
</file>

<file path=ppt/tags/tag385.xml><?xml version="1.0" encoding="utf-8"?>
<p:tagLst xmlns:p="http://schemas.openxmlformats.org/presentationml/2006/main">
  <p:tag name="AS_UNIQUEID" val="6539"/>
</p:tagLst>
</file>

<file path=ppt/tags/tag386.xml><?xml version="1.0" encoding="utf-8"?>
<p:tagLst xmlns:p="http://schemas.openxmlformats.org/presentationml/2006/main">
  <p:tag name="AS_UNIQUEID" val="6738"/>
</p:tagLst>
</file>

<file path=ppt/tags/tag387.xml><?xml version="1.0" encoding="utf-8"?>
<p:tagLst xmlns:p="http://schemas.openxmlformats.org/presentationml/2006/main">
  <p:tag name="AS_UNIQUEID" val="6541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88.xml><?xml version="1.0" encoding="utf-8"?>
<p:tagLst xmlns:p="http://schemas.openxmlformats.org/presentationml/2006/main">
  <p:tag name="AS_UNIQUEID" val="6542"/>
  <p:tag name="KSO_WM_BEAUTIFY_FLAG" val=""/>
</p:tagLst>
</file>

<file path=ppt/tags/tag389.xml><?xml version="1.0" encoding="utf-8"?>
<p:tagLst xmlns:p="http://schemas.openxmlformats.org/presentationml/2006/main">
  <p:tag name="AS_UNIQUEID" val="6543"/>
</p:tagLst>
</file>

<file path=ppt/tags/tag390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AS_UNIQUEID" val="6739"/>
</p:tagLst>
</file>

<file path=ppt/tags/tag392.xml><?xml version="1.0" encoding="utf-8"?>
<p:tagLst xmlns:p="http://schemas.openxmlformats.org/presentationml/2006/main">
  <p:tag name="AS_UNIQUEID" val="6545"/>
</p:tagLst>
</file>

<file path=ppt/tags/tag393.xml><?xml version="1.0" encoding="utf-8"?>
<p:tagLst xmlns:p="http://schemas.openxmlformats.org/presentationml/2006/main">
  <p:tag name="AS_UNIQUEID" val="6546"/>
</p:tagLst>
</file>

<file path=ppt/tags/tag394.xml><?xml version="1.0" encoding="utf-8"?>
<p:tagLst xmlns:p="http://schemas.openxmlformats.org/presentationml/2006/main">
  <p:tag name="AS_UNIQUEID" val="6547"/>
</p:tagLst>
</file>

<file path=ppt/tags/tag395.xml><?xml version="1.0" encoding="utf-8"?>
<p:tagLst xmlns:p="http://schemas.openxmlformats.org/presentationml/2006/main">
  <p:tag name="AS_UNIQUEID" val="6740"/>
</p:tagLst>
</file>

<file path=ppt/tags/tag396.xml><?xml version="1.0" encoding="utf-8"?>
<p:tagLst xmlns:p="http://schemas.openxmlformats.org/presentationml/2006/main">
  <p:tag name="AS_UNIQUEID" val="6549"/>
  <p:tag name="KSO_WM_BEAUTIFY_FLAG" val=""/>
  <p:tag name="KSO_WM_TAG_VERSION" val="1.0"/>
  <p:tag name="KSO_WM_TEMPLATE_CATEGORY" val="custom"/>
  <p:tag name="KSO_WM_TEMPLATE_INDEX" val="20177434"/>
  <p:tag name="KSO_WM_UNIT_COMPATIBLE" val="0"/>
  <p:tag name="KSO_WM_UNIT_DIAGRAM_ISNUMVISUAL" val="0"/>
  <p:tag name="KSO_WM_UNIT_DIAGRAM_ISREFERUNIT" val="0"/>
  <p:tag name="KSO_WM_UNIT_HIGHLIGHT" val="0"/>
  <p:tag name="KSO_WM_UNIT_ID" val="custom2017743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可添加副标题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VALUE" val="35"/>
</p:tagLst>
</file>

<file path=ppt/tags/tag397.xml><?xml version="1.0" encoding="utf-8"?>
<p:tagLst xmlns:p="http://schemas.openxmlformats.org/presentationml/2006/main">
  <p:tag name="AS_UNIQUEID" val="6550"/>
  <p:tag name="KSO_WM_BEAUTIFY_FLAG" val=""/>
</p:tagLst>
</file>

<file path=ppt/tags/tag398.xml><?xml version="1.0" encoding="utf-8"?>
<p:tagLst xmlns:p="http://schemas.openxmlformats.org/presentationml/2006/main">
  <p:tag name="AS_UNIQUEID" val="6551"/>
</p:tagLst>
</file>

<file path=ppt/tags/tag399.xml><?xml version="1.0" encoding="utf-8"?>
<p:tagLst xmlns:p="http://schemas.openxmlformats.org/presentationml/2006/main">
  <p:tag name="KSO_WM_BEAUTIFY_FLAG" val="#wm#"/>
  <p:tag name="KSO_WM_SLIDE_ID" val="custom20203743_13"/>
  <p:tag name="KSO_WM_SLIDE_INDEX" val="13"/>
  <p:tag name="KSO_WM_SLIDE_ITEM_CNT" val="0"/>
  <p:tag name="KSO_WM_SLIDE_LAYOUT" val="a_d_f"/>
  <p:tag name="KSO_WM_SLIDE_LAYOUT_CNT" val="1_2_2"/>
  <p:tag name="KSO_WM_SLIDE_POSITION" val="45*18"/>
  <p:tag name="KSO_WM_SLIDE_SIZE" val="869*422"/>
  <p:tag name="KSO_WM_SLIDE_SUBTYPE" val="picTxt"/>
  <p:tag name="KSO_WM_SLIDE_TYPE" val="text"/>
  <p:tag name="KSO_WM_TAG_VERSION" val="1.0"/>
  <p:tag name="KSO_WM_TEMPLATE_CATEGORY" val="custom"/>
  <p:tag name="KSO_WM_TEMPLATE_COLOR_TYPE" val="1"/>
  <p:tag name="KSO_WM_TEMPLATE_INDEX" val="2020374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AS_UNIQUEID" val="6816"/>
</p:tagLst>
</file>

<file path=ppt/tags/tag401.xml><?xml version="1.0" encoding="utf-8"?>
<p:tagLst xmlns:p="http://schemas.openxmlformats.org/presentationml/2006/main">
  <p:tag name="AS_UNIQUEID" val="6817"/>
</p:tagLst>
</file>

<file path=ppt/tags/tag4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8E1E1"/>
      </a:dk2>
      <a:lt2>
        <a:srgbClr val="FFFFFF"/>
      </a:lt2>
      <a:accent1>
        <a:srgbClr val="AA2C28"/>
      </a:accent1>
      <a:accent2>
        <a:srgbClr val="904536"/>
      </a:accent2>
      <a:accent3>
        <a:srgbClr val="765E44"/>
      </a:accent3>
      <a:accent4>
        <a:srgbClr val="5C7851"/>
      </a:accent4>
      <a:accent5>
        <a:srgbClr val="42915F"/>
      </a:accent5>
      <a:accent6>
        <a:srgbClr val="28AA6D"/>
      </a:accent6>
      <a:hlink>
        <a:srgbClr val="BFBFBF"/>
      </a:hlink>
      <a:folHlink>
        <a:srgbClr val="BFBFBF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18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微软雅黑</vt:lpstr>
      <vt:lpstr>华文行楷</vt:lpstr>
      <vt:lpstr>汉仪尚巍手书W</vt:lpstr>
      <vt:lpstr>隶书</vt:lpstr>
      <vt:lpstr>Calibri Light</vt:lpstr>
      <vt:lpstr>Times New Roman</vt:lpstr>
      <vt:lpstr>宋体</vt:lpstr>
      <vt:lpstr>Cambria Math</vt:lpstr>
      <vt:lpstr>楷体</vt:lpstr>
      <vt:lpstr>Office Theme</vt:lpstr>
      <vt:lpstr>短评类主观题高考政治二轮复习必备</vt:lpstr>
      <vt:lpstr>PowerPoint Presentation</vt:lpstr>
      <vt:lpstr>题型特点</vt:lpstr>
      <vt:lpstr>PowerPoint Presentation</vt:lpstr>
      <vt:lpstr>规律方法</vt:lpstr>
      <vt:lpstr>PowerPoint Presentation</vt:lpstr>
      <vt:lpstr>PowerPoint Presentation</vt:lpstr>
      <vt:lpstr>真题对接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2024-09-19T17:01:53.264</cp:lastPrinted>
  <dcterms:created xsi:type="dcterms:W3CDTF">2024-09-19T09:01:53Z</dcterms:created>
  <dcterms:modified xsi:type="dcterms:W3CDTF">2024-09-19T09:01:58Z</dcterms:modified>
</cp:coreProperties>
</file>