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7F3A55-6300-455B-9D2E-2503B4A47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121552-DD7B-4FB2-8006-B1AFA66D9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4F137F-8C01-4120-B90B-0E9563598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C99854-E589-4C7A-8BED-6C348FCDD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68B34A-E2F6-4806-9F40-2A67E1085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9071FA-E09D-4B64-9E09-4CAC372EE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1D2D98-0A48-42DC-B143-8447F72CD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529FC3-4162-49FD-BDCB-575934DC6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E8E4F0-55CE-41FF-91EB-BFD31546F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3C2C51-1220-47AB-AE69-AAC953118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FCA8B7-E767-45E7-80CC-EBA8D947B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140342300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柴油罐管理制度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柴油罐安全操作规程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柴油罐日常管理规定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柴油罐事故应急处理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柴油罐管理制度的监督与考核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附录：相关表格和记录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08" r="220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确保柴油罐安全、高效地运行，防止事故发生。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提高柴油罐管理水平，规范操作流程，保障企业正常运营。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363" b="73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用于储存柴油的容器，具有较大的容量和压力承受能力。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针对柴油罐的采购、安装、使用、维护、报废等环节，制定的一系列管理规定和操作流程。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管理制度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柴油罐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柴油罐安全操作规程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准备工具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操作前准备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确保柴油罐及其附件完好无损，无泄漏现象。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确保操作人员熟悉柴油罐的操作规程，并经过专业培训。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准备操作过程中所需的所有工具，如阀门、泵、管道等。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确保操作人员配备必要的安全防护装备，如防护服、护目镜等。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按照规定的顺序和方向开启阀门，避免误操作。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开启阀门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在加油前，检查柴油罐的油位，确保其不超过安全上限。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检查油位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控制油泵，按照规定的速度和量加油，避免油位过高或过低。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加油操作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在操作过程中，密切监控柴油罐的温度、压力等参数，确保其正常。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监控设备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操作过程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https://d.book118.com/175140342300011123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2024-09-27T17:00:42.216</cp:lastPrinted>
  <dcterms:created xsi:type="dcterms:W3CDTF">2024-09-27T09:00:42Z</dcterms:created>
  <dcterms:modified xsi:type="dcterms:W3CDTF">2024-09-27T09:00:44Z</dcterms:modified>
</cp:coreProperties>
</file>