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E5C8B-9147-46EE-8BCC-85D5F3156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29FA1-4E82-41FF-AE08-E4DB53A47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1C434-A5D7-46B2-B02C-667815141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DC83DA-9D03-466E-A4CB-12DE47D81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2EDB07-1A51-400A-A948-FEB3FF5F8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B520D8-1F30-410A-9BD7-A94286E8C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7C13A7-98AE-401E-BE3C-969390738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8931A1-C2F2-49E5-B03D-27C17CE71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02A631-A6CC-4F3E-9C76-2F049656E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773B2-E466-45C9-9E26-157A987EE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CD67C7-F9D8-4C44-A58C-19D49952A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1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1431320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成本管理与管理谘询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成本管理方法与技术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成本管理在企业管理中应用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管理谘询服务介绍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成本管理领域管理谘询服务内容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成本管理概述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成本是企业在生产经营过程中所消耗的各种资源的经济价值，包括人力、物力、财力和时间等。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根据不同的标准，成本可分为直接成本和间接成本、固定成本和变动成本、可控成本和不可控成本等。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成本管理目标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成本管理的目标是降低企业成本，提高经济效益，实现企业价值最大化。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成本管理原则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成本管理应遵循全面性、合理性、可控性、激励性和责权利相结合等原则。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提高经济效益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提升企业管理水平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成本管理重要性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8596" r="859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22" r="1662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通过降低成本，增加企业利润，提高企业的经济效益和市场竞争力。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通过对资源的合理配置和利用，避免资源浪费和闲置，提高资源利用效率。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成本管理是企业发展的重要保障，有利于企业实现可持续发展和长期盈利。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成本管理是企业管理的重要组成部分，加强成本管理有助于提高企业的整体管理水平。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成本管理方法与技术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根据历史数据、行业标准或预期目标，制定产品或服务的标准成本。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标准成本制定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将实际成本与标准成本进行比较，分析差异原因，为成本控制提供依据。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成本差异分析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根据差异分析结果，采取相应措施控制成本，并持续改进标准成本。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成本控制与改进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标准成本法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107" b="181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作业成本法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作业识别与计量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识别并计量企业生产经营过程中的各项作业，以及作业所消耗的资源。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作业成本分配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将作业成本按照成本动因分配到产品或服务中，以更准确地反映产品成本。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作业管理与改进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通过分析作业成本信息，发现不增值作业，优化作业流程，降低成本。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成本规划与分解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将目标成本分解到各个生产环节和职能部门，明确各部门的成本控制目标。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目标成本控制与考核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通过制定成本控制措施和考核制度，确保目标成本的实现。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目标成本设定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根据市场需求、竞争状况和企业战略，设定产品或服务的目标成本。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目标成本法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通过对企业内部价值链和外部价值链的分析，识别增值和非增值活动，优化价值链结构，降低成本。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价值链分析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考虑产品从研发、设计、生产、销售到售后服务等全生命周期的成本，实现全面成本管理。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生命周期成本管理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借鉴精益生产理念，通过消除浪费、提高效率等方式降低成本。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精益成本管理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将成本管理上升到企业战略层面，通过制定和实施成本管理战略，提升企业竞争优势。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战略成本管理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其他成本管理方法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成本管理在企业管理中应用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通过降低成本，以低于竞争对手的价格提供产品或服务，从而获得竞争优势。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成本领先战略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差异化战略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目标集聚战略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在保持成本合理的前提下，提供独特的产品或服务，以满足客户的特殊需求。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针对特定市场或客户群体，通过成本管理实现成本优化和资源集中。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战略规划中成本管理应用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通过分析作业活动及其成本动因，合理分配间接费用，提高成本计算的准确性和合理性。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作业成本法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通过消除浪费、提高效率等方法降低生产成本，实现生产过程的优化。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精益生产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通过优化供应链各环节的成本管理，降低整体运营成本。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生产运营中成本管理应用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在制定营销策略时考虑成本因素，确保营销策略的经济性和可行性。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通过成本管理控制市场调研和分析的费用，提高市场决策的准确性和有效性。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营销预算与控制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通过成本管理对营销预算进行合理规划和控制，确保营销活动的顺利进行。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市场营销中成本管理应用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https://d.book118.com/175143132031011043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2024-09-04T18:28:31.663</cp:lastPrinted>
  <dcterms:created xsi:type="dcterms:W3CDTF">2024-09-04T10:28:31Z</dcterms:created>
  <dcterms:modified xsi:type="dcterms:W3CDTF">2024-09-04T10:28:33Z</dcterms:modified>
</cp:coreProperties>
</file>