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33DE7-564D-44F5-8007-E85909F1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7AA17-CA3E-495B-94D5-F019F62B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A4583-4959-4743-AF3F-2264B753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D9693-EF75-42B4-B2DE-5D344201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4C1C9-6731-4930-BE00-473BD8331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59B95-A0F6-4EA8-8003-DCD89484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7AF60-CF2D-4F4C-B12C-E7CDB7C1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E1476-6272-40EF-B8CB-48880631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F2616-35F0-4B38-BE26-B97893B2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C0F58-CF67-4952-9D60-6C46AD2F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C2707-D42E-41B1-8E75-00F2F9DB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44120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大学生先进事迹材料推荐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优秀大学生先进事迹展示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大学生先进事迹的评选与表彰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大学生先进事迹的启示与意义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推荐大学生先进事迹材料的建议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通过推荐大学生先进事迹材料，树立优秀典型，引导广大学生向他们学习，形成良好的校风学风。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6" b="14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宣传大学生中的先进人物和事迹，传递积极向上的价值观和正能量，激励学生奋发向上。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通过展示大学生在学术、科技、文艺、体育等方面的优秀表现，鼓励学生全面发展，提高综合素质。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先进事迹材料能够激发学生的荣誉感和进取心，激励他们向优秀人物看齐，努力成为更好的自己。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通过宣传先进事迹材料，可以引导学生树立正确的价值观和人生观，明确自己的奋斗目标和方向。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先进事迹材料中的优秀人物和事迹，可以为学生提供学习和模仿的榜样，促进他们形成良好的行为习惯和道德品质。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先进事迹材料的重要性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先进事迹是指个人或集体在思想、道德、学业、科研、创新、实践、社会服务等方面表现突出，具有先进性、典型性和时代性的行为或事件。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思想政治方面：坚定理想信念，热爱党和人民，积极践行社会主义核心价值观，具有高度的社会责任感和使命感。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大学生先进事迹的范围广泛，可以包括以下几个方面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先进事迹的定义和范围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先进事迹的定义和范围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学业成绩方面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勤奋好学，刻苦钻研，成绩优异，多次获得奖学金或其他学术荣誉。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科研创新方面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积极参与科研项目，勇于探索，具有创新精神和实践能力，取得重要科研成果或发明专利。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社会实践方面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积极参加社会实践活动，关注社会热点问题，为社会发展做出贡献，具有强烈的社会责任感和奉献精神。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校园文化方面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积极投身校园文化建设，组织或参与各类文化活动，促进校园文化的繁荣和发展。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时代性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大学生先进事迹的特点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大学生先进事迹要具有先进性，代表大学生群体中的优秀分子，展现大学生的良好形象和风貌。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大学生先进事迹要具有典型性，能够体现大学生在思想、道德、学业、科研、创新、实践等方面的突出表现和成就。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大学生先进事迹要具有多样性，涵盖不同领域、不同类型的事迹，展现大学生的全面发展和多元化成长。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大学生先进事迹要紧跟时代步伐，反映当代大学生的精神风貌和时代特征。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优秀大学生先进事迹展示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某大学生在本科阶段就参与了多个科研项目，并在国内外知名学术期刊上发表多篇学术论文，展现出卓越的科研能力和学术潜力。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科研能力突出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另一位大学生在导师的指导下，自主研发了一项新型技术，并成功申请到国家发明专利，为学术界和产业界带来了新的突破。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还有大学生在各类学术竞赛中屡获殊荣，如全国大学生数学建模竞赛、全国大学生英语演讲比赛等，充分展现了其学术实力和综合素质。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学术竞赛获奖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学术科研类先进事迹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社会实践类先进事迹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某大学生积极参加各类社会实践活动，如暑期社会实践、支教等，深入基层了解社会现状，为提升自身综合素质和社会责任感打下了坚实基础。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社会调研成果显著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另一位大学生通过社会调研，针对某一社会问题提出了切实可行的解决方案，并得到了相关政府部门的高度认可和采纳。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创新创业实践突出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还有大学生在校期间就积极投身于创新创业实践，成功创办了自己的公司或项目，实现了个人价值和社会价值的双重提升。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社会实践活动丰富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志愿服务时长累计多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某大学生长期坚持参加各类志愿服务活动，累计志愿服务时长达到数百小时，为社区、学校等做出了积极贡献。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志愿服务项目创新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另一位大学生发起并组织了多个具有创新性的志愿服务项目，如关爱留守儿童、环保公益等，吸引了众多志愿者的加入和支持。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志愿服务精神突出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还有大学生在志愿服务活动中表现出色，不仅积极参与各项服务工作，还主动承担更多责任和义务，充分展现了其奉献精神和团队协作精神。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志愿服务类先进事迹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体育竞技成绩优异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另一位大学生在体育竞技方面取得了优异成绩，如获得全国大学生运动会金牌、校运会多项冠军等。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文艺体育活动组织能力强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还有大学生在文艺体育活动组织和策划方面表现出色，成功举办了多场大型文艺演出和体育活动，丰富了校园文化生活。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文艺才华出众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某大学生在文艺方面有着突出的才华和表现，如获得全国大学生音乐比赛一等奖、校园十大歌手等荣誉。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文艺体育类先进事迹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大学生先进事迹的评选与表彰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https://d.book118.com/175144120221011123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2024-09-27T12:15:41.403</cp:lastPrinted>
  <dcterms:created xsi:type="dcterms:W3CDTF">2024-09-27T04:15:41Z</dcterms:created>
  <dcterms:modified xsi:type="dcterms:W3CDTF">2024-09-27T04:15:43Z</dcterms:modified>
</cp:coreProperties>
</file>