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57D2E-A95D-4FA7-BAA9-D5D1E23AC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053D5-371D-46D9-853A-7EFBC00FA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37596-C96E-42D0-B739-C1585FCAF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1BD0E-E763-4B76-A3C6-383979856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82E5C2-0AC4-478C-A679-4CA449731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D8E03A-6581-4832-9201-389B0BBA4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37663-1954-4981-BC76-EAD141E9A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1BD4C-595C-459F-92DC-E12945DF2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50706-EED9-47E3-80D9-8E94D8F3D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D9471-D11A-4EA9-A2E1-02461118C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32063-1AF5-4D4B-8D60-B560CC660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443012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数字化医院中的云数据存储与管理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数字化医院中的云数据存储技术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数字化医院中的云数据管理技术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数字化医院中的云数据存储与管理实践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56" r="56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数字化医院的发展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随着医疗技术的不断进步，数字化医院已成为医疗行业发展的重要趋势，实现了医疗资源的优化配置和服务质量的提升。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数据量的爆炸式增长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数字化医院在运行过程中产生了海量的数据，包括患者信息、医学影像、实验室结果等，传统的数据存储和管理方式已无法满足需求。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云数据存储与管理的优势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云数据存储与管理技术具有可扩展性、高可用性、易维护性等优势，为数字化医院的数据存储和管理提供了有效的解决方案。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数字化医院是指利用先进的信息化技术，对医院业务流程进行全面优化和再造，实现医疗资源的共享和高效利用。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数字化医院具有信息化、智能化、集成化等特点，能够实现医疗服务的精细化、个性化和便捷化。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未来数字化医院将向智慧化、移动化、协同化等方向发展，实现医疗服务的全面升级。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数字化医院的发展趋势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云数据存储的应用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多用户协同与共享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云数据存储与管理在数字化医院中的应用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利用云计算技术，将数字化医院产生的海量数据存储在云端，实现数据的集中管理和高效利用。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利用云计算强大的计算能力，对数字化医院中的数据进行深度挖掘和分析，为医疗决策提供支持。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通过云数据存储技术，实现数据的实时备份和快速恢复，确保数据的安全性和可靠性。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云数据存储与管理技术支持多用户协同工作和数据共享，提高了医疗服务的效率和质量。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数字化医院中的云数据存储技术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6" r="163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数据加密与安全防护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采用数据加密技术和安全防护措施，确保云存储数据的安全性和隐私性。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通过集群、分布式文件系统等技术，将数据分散存储在多台服务器上，提高数据可靠性和访问效率。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通过虚拟化技术将物理存储资源抽象成逻辑存储资源，实现存储资源的灵活分配和管理。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云存储技术概述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采用高性能、大容量的存储设备，构建分布式存储集群，提供数据存储服务。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通过高速网络连接存储设备和服务器，确保数据传输的高效性和稳定性。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提供数据访问接口和管理工具，支持医院信息系统对云存储数据的访问和管理。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数字化医院中的云存储架构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制定定期备份计划，对重要数据进行定期备份，确保数据的可恢复性。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仅备份自上次备份以来发生变化的数据，减少备份时间和存储空间占用。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增量备份策略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149" b="314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建立灾难恢复机制，制定应急恢复计划，确保在意外情况下能够及时恢复医院信息系统的正常运行。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灾难恢复策略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数字化医院中的云数据管理技术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包括个人基本信息、病史、诊断结果等，需进行标准化处理以便于分析和共享。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病人信息数据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医疗影像数据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医疗设备监测数据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科研与临床试验数据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如X光、CT、MRI等影像数据，需进行高质量的压缩和存储，以保证数据的完整性和可读性。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实时监测医疗设备运行状态的数据，用于设备维护和故障预测。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支持医学研究和临床试验的数据，需进行规范化和标准化处理。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数据分类与标准化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4715" r="3471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采用先进的加密算法对敏感数据进行加密，确保数据在传输和存储过程中的安全性。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建立严格的访问控制机制，限制未经授权的人员访问敏感数据。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定期备份数据，并建立快速恢复机制，确保在意外情况下数据的完整性和可用性。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采用匿名化、去标识化等技术手段，保护患者隐私不被泄露。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数据挖掘与分析应用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疾病预测与诊断辅助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利用数据挖掘技术对历史病例进行分析，提取疾病特征，为医生提供诊断辅助和预测模型。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药物研发与临床试验优化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挖掘病人基因、病理等数据，为药物研发和临床试验提供有力支持。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医疗质量评估与改进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分析医疗过程中的各项数据，评估医疗质量，提出改进措施。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医疗资源优化配置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分析医疗设备使用、医护人员工作等数据，优化医疗资源配置，提高医疗效率。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数字化医院中的云数据存储与管理实践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https://d.book118.com/175144301233011111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2024-09-17T14:08:48.846</cp:lastPrinted>
  <dcterms:created xsi:type="dcterms:W3CDTF">2024-09-17T06:08:48Z</dcterms:created>
  <dcterms:modified xsi:type="dcterms:W3CDTF">2024-09-17T06:08:51Z</dcterms:modified>
</cp:coreProperties>
</file>