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4B2C4-674A-411B-9377-66F8A43E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E715E-374E-4B4E-84FF-07E813F8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D6A1E-137F-4483-9C04-A8EE5097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353FA-9A7B-4F31-BB84-23508D52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F8E0C-4133-4AE0-A536-FE48D269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276FA-5D2F-4B68-A8E4-3FDB4814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A5D57-18E5-41C6-A298-24BC62BD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E2B08-1945-42C8-989F-EFBE1F7E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F7689-4CD3-42EC-9210-9AE63A55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B68F-69AA-425F-97E7-BC1BC5C3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30DC9-022A-4B6D-91A4-7CDE9604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44310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设备故障处理与维修策略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设备故障检测与诊断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设备故障处理与维修实践案例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设备故障处理与维修挑战与趋势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涉及电源、电路、电子元件等的问题。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设备故障是指设备在运行过程中出现的任何异常或失效，导致设备不能正常工作或性能下降。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涉及轴承、齿轮、皮带等机械部件的损坏或失效。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软件/控制系统故障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涉及PLC、传感器、执行器等控制元件的问题。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液压/气动故障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涉及流体传动和控制系统的泄漏、堵塞或元件失效。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原始设计可能存在问题，如材料选择不当、结构不合理等。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设计缺陷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制造过程中的误差或装配不当可能导致设备早期故障。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制造/装配问题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操作错误、过载使用、维护不足等都会加速设备损坏。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使用不当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温度、湿度、振动、腐蚀等外部环境因素会对设备造成不利影响。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质量下降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故障影响及危害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设备故障直接导致生产停顿，影响生产计划和交货期。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维修费用、更换零件费用以及因停机造成的间接成本都会增加。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故障可能导致产品质量不稳定或不合格品增加。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某些故障可能导致设备存在安全隐患，威胁员工安全。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设备故障检测与诊断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检测方法与技术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感官检测法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通过人的视觉、听觉、触觉等感官来感知设备的运行状态，如观察设备是否有异常振动、听设备运行声音是否正常等。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仪表检测法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利用各种检测仪表对设备的各种参数进行监测，如温度、压力、流量、振动等，通过对比正常值来判断设备是否故障。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专用工具检测法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针对某些特定类型的设备，可使用专用工具进行检测，如利用红外线测温仪检测设备发热情况，利用超声波检测仪检测设备内部缺陷等。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根据收集到的信息，结合设备的工作原理和结构特点，分析故障产生的可能原因。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提出维修方案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根据故障部位和性质，制定相应的维修方案，包括维修方法、所需材料、维修时间和费用等。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确定故障部位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通过进一步的检测和试验，确定故障的具体部位和性质。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收集设备运行过程中的各种信息，包括设备参数、运行记录、故障现象等。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用于测量设备的电压、电流、电阻等电参数，是电气故障检测的常用工具。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红外线测温仪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超声波检测仪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用于显示电信号的波形，可帮助分析设备的电气性能及故障原因。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用于测量设备表面的温度分布，可发现设备的过热故障。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用于检测设备内部的缺陷和异常，如裂纹、松动等。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常用诊断工具介绍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设备故障处理策略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立即停机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在发现设备故障时，首先应立即停机，以避免故障扩大或造成更严重的后果。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确保故障设备不会对人员和环境造成伤害，采取必要的安全防护措施。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紧急维修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尽快联系专业维修人员进行紧急维修，恢复设备正常运行。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对故障设备进行详细诊断，找出故障的根本原因。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对故障原因进行深入分析，了解故障发生的机理和过程。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根据故障原因，制定相应的解决方案，包括维修、更换部件、改进设计等。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根本原因分析与解决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https://d.book118.com/175144310233011111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2024-09-17T14:08:50.090</cp:lastPrinted>
  <dcterms:created xsi:type="dcterms:W3CDTF">2024-09-17T06:08:50Z</dcterms:created>
  <dcterms:modified xsi:type="dcterms:W3CDTF">2024-09-17T06:08:52Z</dcterms:modified>
</cp:coreProperties>
</file>