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F8F8496-76FF-4FD4-923F-93D1263C82A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32C74F0-3C5E-4F46-A3EF-5672C3BF3CE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5929461-CDFC-4ACB-9BFF-D6EBEC7502D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9E4163B-034F-42DD-B860-A8063BB04FD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988E15D-38C4-4EB7-BA36-7BEFAFE179F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4DE0028-3FA7-4325-A60D-0914B8FE188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793A1A7-87F9-445F-9E61-A2BAA2F467C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03258DB-275B-41A4-98CD-0D9BB9E9D6E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48281AD-B84A-4F88-9AFD-CCC49DD4508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8CB20C0-7B17-4972-AD7A-6B74D5A2906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F58EA6D-D844-47FF-B01E-C785E7CDC02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75200221040011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59816" y="1127918"/>
            <a:ext cx="9829800" cy="21050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alpha val="100000"/>
                  </a:schemeClr>
                </a:solidFill>
                <a:latin typeface="Arial"/>
                <a:ea typeface="Arial"/>
                <a:cs typeface="Arial"/>
              </a:rPr>
              <a:t>春节期间的传统戏曲与话剧演出</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春节期间戏曲与话剧演出的历史与文化背景</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传统戏曲演出</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话剧演出</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春节期间戏曲与话剧演出的市场现状与前景</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14623" y="1744442"/>
            <a:ext cx="950685" cy="826132"/>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46458" y="1867338"/>
            <a:ext cx="3087014" cy="580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075" b="1">
                <a:solidFill>
                  <a:srgbClr val="FFFFFF">
                    <a:alpha val="100000"/>
                  </a:srgbClr>
                </a:solidFill>
                <a:latin typeface="Arial"/>
                <a:ea typeface="Arial"/>
                <a:cs typeface="Arial"/>
              </a:rPr>
              <a:t>01</a:t>
            </a:r>
          </a:p>
        </p:txBody>
      </p:sp>
      <p:sp>
        <p:nvSpPr>
          <p:cNvPr id="4" name="TextBox 4"/>
          <p:cNvSpPr txBox="1"/>
          <p:nvPr/>
        </p:nvSpPr>
        <p:spPr>
          <a:xfrm>
            <a:off x="1391305" y="2643681"/>
            <a:ext cx="8975750"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alpha val="100000"/>
                  </a:schemeClr>
                </a:solidFill>
                <a:latin typeface="Arial"/>
                <a:ea typeface="Arial"/>
                <a:cs typeface="Arial"/>
              </a:rPr>
              <a:t>春节期间戏曲与话剧演出的历史与文化背景</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起源</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春节期间的传统戏曲与话剧演出源于古代的祭祀仪式和庆贺丰收的活动，随着时间的推移，逐渐发展成为具有浓厚地方特色的节庆演出形式。</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演变</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在历史的演变过程中，春节期间的戏曲与话剧演出不断吸收各种艺术元素，逐渐形成了具有鲜明地方特色的演出风格，并成为了中华传统文化的重要组成部分。</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春节期间戏曲与话剧演出的起源与演变</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地域文化</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春节期间的戏曲与话剧演出具有浓郁的地域特色，反映了不同地区的风土人情和民俗习惯，是地域文化的生动展示。</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传统价值观</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春节期间的传统戏曲与话剧演出蕴含着丰富的传统价值观，如尊老爱幼、家庭和睦、勤劳节俭等，通过演出传递给观众，弘扬中华传统美德。</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艺术审美</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春节期间的戏曲与话剧演出具有独特的艺术审美价值，其表演形式、音乐、服饰等方面都体现了中国传统艺术的精髓，给观众带来美的享受。</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6667" r="16667"/>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6667" r="16667"/>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l="16667" r="16667"/>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春节期间戏曲与话剧演出的文化内涵</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67" r="16667"/>
          <a:stretch>
            <a:fillRect/>
          </a:stretch>
        </p:blipFill>
        <p:spPr>
          <a:xfrm>
            <a:off x="705128" y="1258733"/>
            <a:ext cx="5140491"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春节期间的传统戏曲与话剧演出是中华传统文化的重要组成部分，通过演出传承和弘扬中华优秀传统文化，增强民族认同感和文化自信心。</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传承文化</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春节期间的传统戏曲与话剧演出为广大群众提供了丰富多彩的文化生活，满足人民群众的精神文化需求，增强人民群众的文化获得感和幸福感。</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丰富群众文化生活</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春节期间的戏曲与话剧演出具有很大的市场潜力，可以带动相关产业的发展，如旅游、餐饮等，促进地方经济的繁荣发展。</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促进地方经济发展</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春节期间戏曲与话剧演出的社会意义</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14623" y="1744442"/>
            <a:ext cx="950685" cy="826132"/>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46458" y="1867338"/>
            <a:ext cx="3087014" cy="580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075" b="1">
                <a:solidFill>
                  <a:srgbClr val="FFFFFF">
                    <a:alpha val="100000"/>
                  </a:srgbClr>
                </a:solidFill>
                <a:latin typeface="Arial"/>
                <a:ea typeface="Arial"/>
                <a:cs typeface="Arial"/>
              </a:rPr>
              <a:t>02</a:t>
            </a:r>
          </a:p>
        </p:txBody>
      </p:sp>
      <p:sp>
        <p:nvSpPr>
          <p:cNvPr id="4" name="TextBox 4"/>
          <p:cNvSpPr txBox="1"/>
          <p:nvPr/>
        </p:nvSpPr>
        <p:spPr>
          <a:xfrm>
            <a:off x="1391305" y="2643681"/>
            <a:ext cx="8975750"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alpha val="100000"/>
                  </a:schemeClr>
                </a:solidFill>
                <a:latin typeface="Arial"/>
                <a:ea typeface="Arial"/>
                <a:cs typeface="Arial"/>
              </a:rPr>
              <a:t>传统戏曲演出</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mt="70000"/>
          </a:blip>
          <a:srcRect l="25000" r="250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京剧是中国的国粹，春节期间京剧演出通常会吸引大量观众。剧目包括传统经典剧目和现代创作剧目，演员们通过精湛的表演技巧和华丽的服饰道具，展现出京剧独特的艺术魅力。</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春节期间，各大京剧院团会推出丰富多彩的演出活动，如经典剧目展演、名角荟萃、新编京剧等，以满足不同观众的需求。此外，京剧演出还经常与文化活动相结合，如京剧讲座、互动体验等，让观众更加深入地了解这一传统艺术形式。</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京剧演出</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a:off x="4385648" y="3298301"/>
            <a:ext cx="7773409" cy="0"/>
          </a:xfrm>
          <a:prstGeom prst="line">
            <a:avLst/>
          </a:prstGeom>
          <a:ln w="14288">
            <a:solidFill>
              <a:schemeClr val="accent2">
                <a:lumMod val="60000"/>
                <a:lumOff val="40000"/>
              </a:schemeClr>
            </a:solidFill>
            <a:prstDash val="dash"/>
          </a:ln>
        </p:spPr>
        <p:style>
          <a:lnRef idx="0">
            <a:schemeClr val="accent2"/>
          </a:lnRef>
          <a:fillRef idx="1">
            <a:schemeClr val="accent2"/>
          </a:fillRef>
          <a:effectRef idx="0">
            <a:schemeClr val="accent2"/>
          </a:effectRef>
          <a:fontRef idx="minor">
            <a:schemeClr val="lt1"/>
          </a:fontRef>
        </p:style>
      </p:cxnSp>
      <p:sp>
        <p:nvSpPr>
          <p:cNvPr id="3" name="AutoShape 3"/>
          <p:cNvSpPr/>
          <p:nvPr/>
        </p:nvSpPr>
        <p:spPr>
          <a:xfrm>
            <a:off x="3684179" y="3236263"/>
            <a:ext cx="701468" cy="122998"/>
          </a:xfrm>
          <a:prstGeom prst="rect">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631268" y="3236263"/>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14020" y="3236263"/>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236382" y="582333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183471" y="582333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866223" y="582333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937851" y="5897569"/>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0" name="TextBox 10"/>
          <p:cNvSpPr txBox="1"/>
          <p:nvPr/>
        </p:nvSpPr>
        <p:spPr>
          <a:xfrm>
            <a:off x="3560911" y="1781514"/>
            <a:ext cx="77724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昆曲是中国古老的戏曲艺术之一，以其独特的表演风格和音乐旋律著称。春节期间，昆曲演出也是一项重要的文化活动。</a:t>
            </a:r>
          </a:p>
        </p:txBody>
      </p:sp>
      <p:sp>
        <p:nvSpPr>
          <p:cNvPr id="11" name="TextBox 11"/>
          <p:cNvSpPr txBox="1"/>
          <p:nvPr/>
        </p:nvSpPr>
        <p:spPr>
          <a:xfrm>
            <a:off x="1183471" y="4329642"/>
            <a:ext cx="78105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昆曲演出通常包括传统经典剧目和现代创作剧目，演员们通过细腻的唱腔和优雅的舞蹈，展现出昆曲的韵味和魅力。此外，为了吸引年轻观众，一些昆曲演出还会采用现代化的舞美设计和音乐配乐，让观众在欣赏传统艺术的同时，也能感受到现代气息。</a:t>
            </a: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昆曲演出</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7792" r="17792"/>
          <a:stretch>
            <a:fillRect/>
          </a:stretch>
        </p:blipFill>
        <p:spPr>
          <a:xfrm>
            <a:off x="939482" y="1415327"/>
            <a:ext cx="4843295" cy="4843295"/>
          </a:xfrm>
          <a:prstGeom prst="roundRect">
            <a:avLst/>
          </a:prstGeom>
        </p:spPr>
      </p:pic>
      <p:sp>
        <p:nvSpPr>
          <p:cNvPr id="3" name="TextBox 3"/>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中国各地都有独具特色的地方戏曲，如川剧、秦腔、豫剧等。春节期间，这些地方戏曲演出也是非常热闹的。</a:t>
            </a:r>
          </a:p>
        </p:txBody>
      </p:sp>
      <p:sp>
        <p:nvSpPr>
          <p:cNvPr id="4" name="TextBox 4"/>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地方戏曲通常具有浓郁的地方特色和民族风情，演员们通过当地的方言和表演方式，展现出当地的文化特色和艺术魅力。观众可以在欣赏演出的同时，了解不同地区的文化传统和风土人情。</a:t>
            </a:r>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地方戏曲演出</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https://d.book118.com/175200221040011041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40</Paragraphs>
  <Slides>11</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11</vt:i4>
      </vt:variant>
    </vt:vector>
  </HeadingPairs>
  <TitlesOfParts>
    <vt:vector baseType="lpstr" size="15">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2024-09-01T16:25:11.744</cp:lastPrinted>
  <dcterms:created xsi:type="dcterms:W3CDTF">2024-09-01T08:25:11Z</dcterms:created>
  <dcterms:modified xsi:type="dcterms:W3CDTF">2024-09-01T08:25:13Z</dcterms:modified>
</cp:coreProperties>
</file>