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D0EE09-7245-4030-9D6B-31CC73CEE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8F99B-C2FA-4E0E-9742-4904F7167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E77B0D-5E7F-495B-A3B4-91BEB65C6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54D954-DFD8-412C-ACAA-C5D733FD72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5B4FE1-4590-48A3-8F6F-88589A9919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EBD0D5-9656-466C-9B0C-5DB89B9222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93F6E8-4880-4AAA-BDA7-A49A8F117E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E7430D-62CD-4236-97C5-611ACB4C0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2164F0-E7C2-4D79-9DBB-8E82C8E73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C9142-12FC-4AB5-AD0D-FEAD0552C1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D4103D-E6F8-46C8-995C-B237B7CBD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20104113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49.酒店管理中的客户投诉处理</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客户投诉概述与重要性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预防策略与措施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接收与处理流程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解决方案与实施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沟通技巧与情绪管理在投诉处理中应用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总结反思与持续改进计划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客户投诉概述与重要性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92" r="306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92" r="3309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客户投诉是指客户对酒店提供的服务或产品表示不满或提出异议的行为。</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包括服务质量投诉、设施设备投诉、价格投诉、安全问题投诉等。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定义及类型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客户投诉可能导致客户满意度下降，影响酒店声誉和口碑。</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客户满意度下降</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处理不当的客户投诉可能损害酒店与客户之间的关系，导致客户流失。</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客户关系受损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处理客户投诉需要投入人力、物力和财力，增加酒店经营成本。</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经营成本增加</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对酒店影响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及时响应、积极解决、公平公正、持续改进。</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处理原则</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提高客户满意度和忠诚度，维护酒店声誉和口碑，促进酒店可持续发展。通过处理客户投诉，酒店可以了解客户需求和期望，改进服务质量和产品水平，提升客户满意度和忠诚度。同时，公正、及时、有效的处理客户投诉有助于维护酒店声誉和口碑，避免负面影响扩大化。持续改进客户投诉处理工作，有利于酒店不断完善自身管理和服务水平，实现可持续发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意义</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处理原则与意义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预防策略与措施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关注客户需求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通过定期的客户调研和反馈收集，了解客户的期望和需求，并据此改进服务。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提供个性化服务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根据客户的喜好和需求，提供定制化的服务，如特殊房间布置、个性化餐饮等。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建立完善的服务标准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制定酒店服务规范，确保员工清楚了解并遵循，从而提高服务的一致性和质量。</a:t>
            </a:r>
          </a:p>
        </p:txBody>
      </p:sp>
      <p:pic>
        <p:nvPicPr>
          <p:cNvPr id="10" name="Picture 10"/>
          <p:cNvPicPr>
            <a:picLocks noChangeAspect="1"/>
          </p:cNvPicPr>
          <p:nvPr/>
        </p:nvPicPr>
        <p:blipFill>
          <a:blip r:embed="rId2"/>
          <a:srcRect l="8333" r="83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提高服务质量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提高服务意识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培养员工以客户为中心的服务理念，使其能够主动关注并满足客户需求。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提升服务技能</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定期为员工提供专业培训，提高其沟通、应变和解决问题的能力。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强化团队合作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加强员工之间的沟通与协作，确保在面对客户投诉时能够迅速、有效地应对。</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加强员工培训</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l="20968" r="2096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0968" r="2096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优化产品设计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完善产品功能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不断优化酒店硬件设施和软件服务，确保产品功能完备且符合客户需求。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提升产品品质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注重产品的细节和品质，从客户的角度出发，提供舒适、安全的住宿体验。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创新产品特色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结合酒店定位和市场需求，打造独具特色的产品和服务，形成竞争优势。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接收与处理流程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酒店前台是接收客户投诉的主要渠道，员工需耐心倾听并详细记录客户投诉内容。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前台接待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电话投诉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8333" r="8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网络平台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酒店应设立专门的投诉电话，方便客户随时反映问题。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酒店需在官方网站或社交媒体上设立投诉专区，及时收集并回应网络上的客户投诉。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接收渠道及记录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与客户进一步沟通，全面了解投诉事件的详细情况。</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了解情况</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派遣相关人员到现场进行调查核实，收集证据。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现场调查</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根据调查结果，分析投诉产生的原因，明确责任归属。</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分析原因</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调查核实过程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https://d.book118.com/175201041133011122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2024-09-25T20:46:37.246</cp:lastPrinted>
  <dcterms:created xsi:type="dcterms:W3CDTF">2024-09-25T12:46:37Z</dcterms:created>
  <dcterms:modified xsi:type="dcterms:W3CDTF">2024-09-25T12:46:39Z</dcterms:modified>
</cp:coreProperties>
</file>