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4542E-CBB1-4DED-870E-5EF34995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A182B-A689-43CD-8FFB-93EFAE92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60694-26AE-4D59-AD62-CE65E467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5B0B1-7E44-4773-9043-BE025BF15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D7FE9-7122-4416-921C-030965CD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EAA0B-0F35-4162-9F0E-B07F6775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C0C19-EE66-458C-989F-08AAB6A4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F35E5-8E5D-4212-A863-419C453F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D8046-BC70-4055-8E2B-A3E636D1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2AE15-014B-4180-AC0F-62D63296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D17B8-7889-4FB8-822C-B63589A7C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448" r:id="rId2"/>
    <p:sldLayoutId id="2147497449" r:id="rId3"/>
    <p:sldLayoutId id="2147497450" r:id="rId4"/>
    <p:sldLayoutId id="2147497451" r:id="rId5"/>
    <p:sldLayoutId id="2147497452" r:id="rId6"/>
    <p:sldLayoutId id="2147497453" r:id="rId7"/>
    <p:sldLayoutId id="2147497454" r:id="rId8"/>
    <p:sldLayoutId id="2147497455" r:id="rId9"/>
    <p:sldLayoutId id="2147497456" r:id="rId10"/>
    <p:sldLayoutId id="21474974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01134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张某某,a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物态变化与我们的生活——研究与实践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物态变化的基础知识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物态变化的研究方法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物态变化的未来发展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物态变化的实践应用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结论与展望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物态变化的基础知识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物态及其变化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物态的定义：固态、液态、气态、等离子态、玻色-爱因斯坦凝聚态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物态变化的分类：熔化、凝固、汽化、液化、升华、凝华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物态变化的应用：制冷技术、食品保存、人工降雨等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物态变化的定义：物质从一种状态转变为另一种状态的过程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物态变化的分类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熔化：固体吸热变为液体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汽化：液体吸热变为气体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液化：气体放热变为液体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凝固：液体放热变为固体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物态变化在自然界中的作用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维持生命：植物生长、动物呼吸等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形成气候：水循环、大气循环等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资源利用：石油、天然气等能源的开发与利用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环境保护：减少温室气体排放、改善空气质量等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物态变化在日常生活中的应用</a:t>
            </a:r>
            <a:endParaRPr lang="zh-CN" altLang="en-US"/>
          </a:p>
        </p:txBody>
      </p:sp>
      <p:sp>
        <p:nvSpPr>
          <p:cNvPr id="10492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汽化：汽车发动机工作原理、蒸发制冷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液化：露水形成、雨滴落下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熔化：冰块制作冰淇淋、雪糕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凝固：制作豆腐、铸铁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物态变化的研究方法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实验研究法</a:t>
            </a:r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定义：通过实验研究物态变化的性质、规律和影响因素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方法：设计实验方案，控制变量，观察和记录实验结果，分析数据，得出结论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实验手段：利用实验仪器设备，如温度计、压力计、显微镜等，测量物态变化的物理量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应用：在物理学、化学、生物学等领域都有广泛的应用，对于揭示物态变化的本质和规律具有重要意义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理论研究法</a:t>
            </a:r>
            <a:endParaRPr lang="zh-CN" altLang="en-US"/>
          </a:p>
        </p:txBody>
      </p:sp>
      <p:sp>
        <p:nvSpPr>
          <p:cNvPr id="10494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计算物态变化过程中的物理量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基于物理学原理建立模型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通过实验测量物态变化过程中的物理量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验证模型并完善理论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数值模拟研究法</a:t>
            </a:r>
            <a:endParaRPr lang="zh-CN" altLang="en-US"/>
          </a:p>
        </p:txBody>
      </p:sp>
      <p:sp>
        <p:nvSpPr>
          <p:cNvPr id="104949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优点：可以在实验难以达到的条件下进行研究，预测物态变化趋势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定义：利用计算机模拟物质在不同条件下的变化规律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应用领域：材料科学、环境科学、物理学等领域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发展趋势：随着计算机技术的发展，数值模拟研究将更加精确和广泛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综合分析法</a:t>
            </a:r>
            <a:endParaRPr lang="zh-CN" altLang="en-US"/>
          </a:p>
        </p:txBody>
      </p:sp>
      <p:sp>
        <p:nvSpPr>
          <p:cNvPr id="10495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综合分析法：对物态变化现象进行综合分析，包括温度、压力、相变等影响因素，从而揭示物态变化的本质和规律。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实验研究法：通过实验手段研究物态变化现象，包括对物质性质、相变过程和热力学过程的实验研究，获得物态变化过程中的实验数据和规律。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计算机模拟法：利用计算机模拟技术对物态变化过程进行模拟，从而获得物态变化过程的微观结构和演化过程，为深入研究物态变化现象提供有效手段。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理论分析法：通过理论分析和计算，对物态变化现象进行定量描述和解析，从而建立物态变化现象的理论模型和描述方法。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物态变化的实践应用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https://d.book118.com/175201134211011043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物态变化与我们的生活——研究与实践</vt:lpstr>
      <vt:lpstr>目录</vt:lpstr>
      <vt:lpstr>添加章节标题</vt:lpstr>
      <vt:lpstr>物态变化的基础知识</vt:lpstr>
      <vt:lpstr>PowerPoint Presentation</vt:lpstr>
      <vt:lpstr>物态及其变化</vt:lpstr>
      <vt:lpstr>物态变化的分类</vt:lpstr>
      <vt:lpstr>物态变化在自然界中的作用</vt:lpstr>
      <vt:lpstr>物态变化在日常生活中的应用</vt:lpstr>
      <vt:lpstr>物态变化的研究方法</vt:lpstr>
      <vt:lpstr>PowerPoint Presentation</vt:lpstr>
      <vt:lpstr>实验研究法</vt:lpstr>
      <vt:lpstr>理论研究法</vt:lpstr>
      <vt:lpstr>数值模拟研究法</vt:lpstr>
      <vt:lpstr>综合分析法</vt:lpstr>
      <vt:lpstr>物态变化的实践应用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2024-09-05T10:45:48.623</cp:lastPrinted>
  <dcterms:created xsi:type="dcterms:W3CDTF">2024-09-05T02:45:48Z</dcterms:created>
  <dcterms:modified xsi:type="dcterms:W3CDTF">2024-09-05T02:45:50Z</dcterms:modified>
</cp:coreProperties>
</file>