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E57C3-0EB8-4ACC-8440-B78FABE54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C17DA-3802-4D0F-8C3E-9C4902693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2AE98-EC60-4596-8DC8-0E14CC9B2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192D4-5E43-464C-BD5C-2E0A72A0D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F94106-126B-4B56-A345-9FA30BE58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1E5538-E4A2-41BE-A8C5-2C9A6C940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C05FC5-B135-4DD1-A4F6-16A81CC70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166B4-6009-4BB8-9898-7E5692C25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6A453-B4DC-4CDF-BAE3-578402125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713A5-6079-4CA5-9001-A25F31E4C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4CF9E-5E74-446D-9378-1B2569664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203341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护理答辩流程及技巧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护理答辩概述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答辩前的准备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答辩中的技巧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答辩后的总结与反思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护理答辩实例分析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护理答辩概述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护理答辩是指在护理专业中，学生或从业者在完成一定的学习和工作后，为了证明自己的专业知识和技能，通过答辩的形式向评审者展示自己的成果和能力的过程。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护理答辩的目的是为了评估学生或从业者的专业知识和技能水平，以及其在解决实际问题中的能力，从而确定其是否具备从事护理工作的资格。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答辩的定义与目的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陈述阶段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在答辩中，学生或从业者需要向评审者介绍自己的成果和能力，包括研究方法、结果、结论等，同时回答评审者提出的问题。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在答辩前，学生或从业者需要准备相关的资料和材料，包括论文、研究报告、实践经验等，以便在答辩中向评审者展示。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在答辩后，学生或从业者可以与评审者进行互动交流，进一步展示自己的专业知识和技能。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482" r="1948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答辩的流程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426" b="6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答辩的注意事项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在答辩前，学生或从业者需要充分准备相关的资料和材料，并熟悉自己的成果和能力。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语言表达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在答辩中，学生或从业者需要注意语言表达的清晰、准确和流畅，以便让评审者更好地理解自己的成果和能力。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态度端正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在答辩中，学生或从业者需要保持良好的态度和仪态，尊重评审者的意见和提问，同时保持自信和专业。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答辩前的准备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答辩主题应与护理专业相关，具有实际意义和应用价值。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选择具有创新性和前瞻性的主题，能够吸引评委的注意。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主题新颖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确定答辩主题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收集与主题相关的资料和文献，包括学术论文、研究报告、临床实践经验等。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对收集的资料进行筛选和整理，确保信息的准确性和完整性。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收集资料与文献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筛选整理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全面收集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PPT应具有清晰的逻辑结构和层次，方便评委理解。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内容精炼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图文并茂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PPT内容应简洁明了，突出重点和亮点，避免冗长和重复。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适当使用图表、图片等可视化元素，提高PPT的视觉效果。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制作答辩PPT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了解答辩流程，包括开场白、陈述、评委提问等环节。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模拟答辩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在模拟答辩中提高自己的表达能力和应变能力，发现并改进不足之处。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模拟答辩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答辩中的技巧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https://d.book118.com/175203341312011044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2024-09-07T09:40:38.044</cp:lastPrinted>
  <dcterms:created xsi:type="dcterms:W3CDTF">2024-09-07T01:40:38Z</dcterms:created>
  <dcterms:modified xsi:type="dcterms:W3CDTF">2024-09-07T01:40:40Z</dcterms:modified>
</cp:coreProperties>
</file>