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FED02C-29B3-43AE-84FC-1A4B912C6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16B28-C148-4437-AF29-053A146FA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3E1A8F-817F-4967-9296-DC9E34C9D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4698AC-69D4-43C7-B849-2553CBFE9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A34ACE-2CAA-45A4-9D0E-F3A1742D16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E292FA-A428-4634-B606-43B64A0266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8796D5-B645-4B47-AC6C-EA827C497D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EFC9A0-1363-46B1-93E7-F4661BFA7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F95DA-3092-4B78-AD7F-C07FD9BF7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D99B3-8F0D-4AA4-9D54-D36BCDD6A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D4DB3B-1429-4C7D-B517-5B63B11F4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04040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物业租赁管理中节能减排与绿色租赁的研究</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物业租赁管理现状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节能减排在物业租赁管理中的应用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绿色租赁在物业租赁管理中的应用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节能减排与绿色租赁的实践案例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物业租赁管理中节能减排与绿色租赁的挑战和对策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646" r="1264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节能减排成为全球共识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随着全球气候变化问题日益严重，节能减排已成为各国政府和社会各界的共同目标。物业租赁行业作为能源消耗和碳排放的重要领域，实施节能减排措施具有重要意义。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绿色租赁市场兴起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随着环保意识的提高和绿色经济的发展，绿色租赁市场逐渐兴起。绿色租赁不仅有助于推动物业租赁行业的可持续发展，还能为企业和个人提供更加健康、环保的租赁环境。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政策法规的推动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近年来，国家和地方政府相继出台了一系列节能减排和绿色发展的政策法规，为物业租赁管理中的节能减排与绿色租赁提供了政策支持和法律依据。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研究目的：本研究旨在探讨物业租赁管理中节能减排与绿色租赁的现状、问题及对策，为推动物业租赁行业的绿色发展和可持续发展提供理论支持和实践指导。</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研究内容</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分析物业租赁管理中节能减排与绿色租赁的现状及存在的问题；</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探讨物业租赁管理中节能减排与绿色租赁的影响因素及作用机制；</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提出促进物业租赁管理中节能减排与绿色租赁的对策建议；</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通过实证研究验证理论假设的可行性和有效性。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物业租赁管理现状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302" b="1830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物业租赁市场概况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随着城市化进程的加速和经济的发展，物业租赁市场规模不断扩大，涉及商业、办公、工业、住宅等多个领域。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租赁形式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物业租赁形式包括长期租赁、短期租赁、分时租赁等，满足不同租户的需求。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租金水平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租金水平受地理位置、物业类型、设施配套等因素的影响，存在较大的差异。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625" r="9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管理不规范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部分物业管理公司存在管理不规范、服务质量差等问题，影响租户体验和物业价值。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能源浪费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部分物业存在能源利用效率低下、设备老化等问题，导致能源浪费严重。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环境污染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部分物业在运营过程中产生噪音、废气、废水等污染，对环境造成负面影响。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物业租赁管理存在的问题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针对物业租赁管理存在的能源浪费问题，提出节能减排措施，如更新设备、提高能源利用效率、推广清洁能源等。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节能减排</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绿色租赁是指在物业租赁过程中，注重环境保护、资源节约、社会责任等方面的理念和实践，推广绿色建筑、绿色办公、绿色出行等。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绿色租赁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政府对节能减排和绿色租赁给予政策支持，如提供财政补贴、税收优惠等，鼓励物业租赁市场向绿色、低碳方向发展。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政策支持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节能减排与绿色租赁的提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节能减排在物业租赁管理中的应用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高效节能设备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采用高效节能的照明、空调、电梯等设备，降低能源消耗。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智能化管理系统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应用智能化技术，对物业设施进行实时监控和调度，提高能源利用效率。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可再生能源利用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充分利用太阳能、风能等可再生能源，减少对传统能源的依赖。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节能减排技术在物业设施中的应用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政府出台相关政策，鼓励和支持物业租赁管理中实施节能减排措施。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政策引导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政府对物业租赁管理中的环保要求越来越严格，推动物业租赁管理向绿色、低碳方向发展。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环保要求</a:t>
            </a:r>
          </a:p>
        </p:txBody>
      </p:sp>
      <p:pic>
        <p:nvPicPr>
          <p:cNvPr id="10" name="Picture 10"/>
          <p:cNvPicPr>
            <a:picLocks noChangeAspect="1"/>
          </p:cNvPicPr>
          <p:nvPr/>
        </p:nvPicPr>
        <p:blipFill>
          <a:blip r:embed="rId3"/>
          <a:srcRect l="16417" r="164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6982" r="698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随着社会对环保意识的提高，租户对绿色、低碳的物业租赁需求增加，推动物业租赁管理实施节能减排措施。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节能减排政策对物业租赁管理的影响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能源费用分摊</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在租赁合同中约定能源费用的分摊方式，鼓励租户节约能源。</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奖惩机制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建立节能减排的奖惩机制，对达到节能减排标准的租户给予一定的优惠或奖励，对未达到标准的租户进行一定的惩罚。</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租赁合同条款</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在租赁合同中明确双方的节能减排责任和义务，如能源消耗标准、环保要求等。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804" r="13804"/>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节能减排在租赁合同中的体现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绿色租赁在物业租赁管理中的应用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环境保护</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资源高效利用</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健康舒适</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节能减排</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原则</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绿色租赁是指在物业租赁过程中，以节能减排和环境保护为目标，通过制定和实施一系列绿色租赁政策和措施，促进租赁双方共同实现可持续发展的租赁模式。</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绿色租赁应遵循以下原则</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积极推广节能技术和设备，降低能源消耗和排放。</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优先选择环保材料和产品，减少对环境的污染和破坏。</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提高资源利用效率，减少资源浪费。</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提供健康舒适的室内环境，保障租户身心健康。</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绿色租赁的定义和原则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https://d.book118.com/175204040003011114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2024-09-20T22:58:32.160</cp:lastPrinted>
  <dcterms:created xsi:type="dcterms:W3CDTF">2024-09-20T14:58:32Z</dcterms:created>
  <dcterms:modified xsi:type="dcterms:W3CDTF">2024-09-20T14:58:34Z</dcterms:modified>
</cp:coreProperties>
</file>