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C5571E-D93E-46A1-8E42-B78FCCA79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D62757-077A-4E6F-B2FB-3462789E5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228B98-5D98-4679-AE31-DCEEF6A19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42A970-C8B3-433C-8755-EC73184097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6B955B-2E6E-4B9A-9D88-7F86BCCC4B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C5B366-F8DC-4AB6-AAB4-9207711C89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004A01-BFD4-46F0-994F-CBAC514A3F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FDC436-5621-4E35-BD83-2BC730FC8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4F58A8-D30F-46B2-A7A1-9EA59B9A2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49169-D9F8-45B3-B564-9CD7927D6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C876A5-3823-4EF4-BC60-C33DC9F07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0423404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空分设备项目立项报告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XX-01-08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项目背景与意义</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项目建设方案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项目投资估算与资金筹措</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项目进度安排与里程碑节点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项目风险识别与应对措施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项目经济效益评价与社会效益分析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项目背景与意义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气体分离需求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随着工业气体应用领域的不断拓展，对高纯度、高品质气体的需求日益增长，空分设备作为气体分离的核心装备，其市场需求持续旺盛。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能源结构调整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随着全球能源结构的调整，清洁能源占比逐步提高，空分设备在液化天然气（LNG）、煤制气等领域的应用需求不断增加。</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环保政策推动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各国政府日益重视环保问题，对工业排放的监管力度不断加强，空分设备作为实现工业废气处理、回收再利用的关键设备，其市场需求受到政策推动。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空分设备市场需求分析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项目建设必要性阐述</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空分设备作为工业气体产业链的核心环节，其技术进步和产业升级将带动相关产业的发展，如钢铁、化工、电子等。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促进相关产业发展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通过本项目的实施，可以推动我国空分设备技术的研发和创新，提高我国空分设备的整体技术水平。</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提升我国空分设备技术水平</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随着国内外市场对高品质、高纯度气体的需求不断增长，本项目的实施将有助于提高我国空分设备的生产能力，满足市场需求。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满足市场需求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国内发展现状</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我国空分设备行业经过多年的发展，已经形成了较为完整的产业体系，具备了一定的自主研发能力和生产制造能力。但是，与国际先进水平相比，我国在高端空分设备领域仍存在较大差距。</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国外发展现状</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国际知名空分设备制造商在技术研发、生产制造、市场拓展等方面具有明显优势，其产品性能稳定、可靠性高、能耗低。同时，这些企业还在不断探索新的技术路线和应用领域。</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空分设备将朝着大型化、高效化、智能化方向发展。一方面，随着工业气体需求的不断增长，大型空分设备的市场规模将持续扩大；另一方面，高效、智能的空分设备将成为行业发展的重点方向，以提高设备运行效率、降低能耗和排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国内外空分设备发展现状及趋势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项目建设方案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本项目旨在建设一套高效、稳定、可靠的空分设备，以满足市场对高品质氧气、氮气等工业气体的需求。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建设目标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该项目将立足于当地资源优势和市场需求，打造具有国际竞争力的空分设备生产基地。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项目定位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建设目标与定位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包括空分设备的研发、设计、制造、安装、调试等环节，同时配套建设相应的公用工程及辅助设施。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项目计划建设年产XX套空分设备的生产能力，其中大型空分设备XX套，中型空分设备XX套，小型空分设备XX套。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主要建设内容及规模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建设规模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主要建设内容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项目将采用先进的低温精馏技术，结合高效节能的工艺流程和智能化控制系统，确保空分设备的性能达到国际先进水平。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技术路线选择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该技术路线基于成熟的工业气体分离原理和多年的空分设备研发经验，具有可靠性高、能耗低、产品纯度高等优点。同时，项目还将引进国内外先进的生产技术和设备，提高生产效率和产品质量。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技术依据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技术路线选择及依据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项目投资估算与资金筹措</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投资估算范围及依据</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投资估算范围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包括空分设备的研发、设计、制造、安装、调试等全过程的费用。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估算依据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基于行业内的相关标准和经验数据，结合项目实际情况进行投资估算。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资金来源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项目资金主要来源于企业自筹、银行贷款、政府补助等。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筹措方式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通过企业内部资金调配、向银行申请贷款、申请政府相关补助资金等方式筹措项目所需资金。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资金来源与筹措方式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6752" b="1675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557" r="1655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用于空分设备的研发和设计，包括人员工资、材料费用、试验费用等。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研发与设计费用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用于空分设备的制造和安装，包括原材料采购、加工费用、运输费用、安装费用等。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制造与安装费用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用于空分设备的调试和验收，包括调试人员工资、调试材料费用、验收费用等。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调试与验收费用</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包括项目管理费用、财务费用、不可预见费用等。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其他费用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资金使用计划安排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项目进度安排与里程碑节点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市场需求调研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已完成对目标市场的深入调研，明确了市场需求和竞争态势。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技术可行性分析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已对空分设备的关键技术进行了详细分析，验证了技术可行性。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资源准备情况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已落实项目所需的人力、物力、财力等资源，为项目实施提供了有力保障。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前期工作准备情况回顾</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https://d.book118.com/175204234044011102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2024-09-11T02:11:12.235</cp:lastPrinted>
  <dcterms:created xsi:type="dcterms:W3CDTF">2024-09-10T18:11:12Z</dcterms:created>
  <dcterms:modified xsi:type="dcterms:W3CDTF">2024-09-10T18:11:14Z</dcterms:modified>
</cp:coreProperties>
</file>