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3E9B8-996B-47D0-A374-6072B957D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095E8-B3DA-4733-B392-B5B4AF81D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7C47F-97E9-4802-A655-9F495522B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63BC8-BDA3-41B8-ADF2-0D5828010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0AEAA6-D561-43FF-8909-066EEB590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CFE326-16CC-4D69-ABB0-BD0B59CB2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0DCA4B-C7C0-4722-B4BF-C16374EC0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03636-A0AE-4AA4-AF7A-B580B250F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D722D-17EC-4ACA-BE44-B52586918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43F8F-9A11-4590-A4DA-560BB6E6A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7CA00-3D1B-4EA2-8C31-347663B64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10132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一般灌肠护理规范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特殊情况下的灌肠护理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灌肠护理的基本知识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灌肠是一种通过肛门将液体注入肠道的方法，通常用于清洁肠道或提供营养。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灌肠的主要目的是清除肠道内的粪便和毒素，为肠道检查、手术或治疗做准备，或者为无法正常进食的患者提供营养。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需要肠道准备的患者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如肠道手术、结肠镜检查等。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需要进行营养支持的患者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如昏迷、口腔疾病等无法正常进食的患者。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灌肠可能会将细菌带入肠道，加重感染。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肠道感染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灌肠可能会影响手术效果或加重创伤。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肠道手术或创伤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灌肠可能会引起血压波动，加重心血管疾病。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严重的心血管疾病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灌肠可能会引起疼痛或加重病情。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肛门、直肠狭窄或肿瘤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灌肠的禁忌症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灌肠液的温度应接近体温，以避免对肠道产生刺激。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灌肠液的温度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灌肠液的量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灌肠液的成分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灌肠液的量应根据患者的年龄、病情和灌肠目的进行调整。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灌肠液的成分应符合医疗要求，不得含有有害物质。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灌肠液的准备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应选择符合卫生标准的灌肠器，确保一次性使用。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应根据患者的年龄、病情和灌肠目的选择合适的导管。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灌肠工具的选择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导管的选择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灌肠器的选择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15" r="1291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向患者解释灌肠的目的、过程和注意事项，以减轻其紧张情绪。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解释灌肠的目的和注意事项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指导患者采取正确的体位，以便于灌肠操作和减少不适感。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患者体位的指导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患者的心理准备和指导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https://d.book118.com/175210132142011101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2024-09-09T22:30:33.724</cp:lastPrinted>
  <dcterms:created xsi:type="dcterms:W3CDTF">2024-09-09T14:30:33Z</dcterms:created>
  <dcterms:modified xsi:type="dcterms:W3CDTF">2024-09-09T14:30:35Z</dcterms:modified>
</cp:coreProperties>
</file>