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B9525E-50EF-4AA0-A092-8DFBCE0A9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0D0EC-5B42-418F-BBAE-D758B036E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F8DF11-34B0-42C5-8039-687ADE612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CEC5F3-1256-4169-B4CB-E8C69573DB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B69C47-1FF4-4E5B-8D53-0B5F94EE76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D18CA8-9249-4921-843E-2AF4CAD890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A526DF-9F75-448A-8ABD-60C560CE43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AD1B60-9B96-4792-916B-5A94E03C58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5D6C9F-47FD-4017-948B-8DBCCE7412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322A8-2C89-461A-ACCD-158E55A1C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D1C1F-80BE-4A33-90C3-D0513E9B3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21020421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医院重点学科建设实施中的经费筹措与资金管理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医院重点学科建设概述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经费筹措策略与实践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资金管理与使用规划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625" r="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经费筹措与资金管理的重要性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充足的经费支持和有效的资金管理是医院重点学科建设顺利实施的重要保障。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医疗卫生事业改革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随着我国医疗卫生事业的深化改革，医院重点学科建设成为提升医疗服务水平的关键环节。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学科建设与医院发展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重点学科建设不仅有助于提高医院整体实力，还能带动医院其他学科的协同发展。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通过多种渠道筹措医院重点学科建设所需资金，确保项目的顺利实施。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筹措资金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资金管理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推动学科发展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建立科学的资金管理制度，确保资金的安全、合规和高效使用。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通过经费的支持和管理，推动医院重点学科的建设和发展，提高学科水平和影响力。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汇报医院重点学科建设经费的筹措渠道、筹措金额及使用情况。</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经费筹措情况</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介绍医院在重点学科建设过程中采取的资金管理措施，包括预算制定、审批流程、使用监管等。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资金管理措施</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展示医院重点学科在经费支持下取得的建设成果，如科研能力、人才培养、医疗服务等方面的提升。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学科建设成果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医院重点学科建设概述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指医院在医疗、教学、科研等方面具有优势特色，对提升医院整体实力和社会影响力起到关键作用的学科。</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重点学科定义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根据学科性质和发展阶段，可分为优势学科、特色学科、新兴学科和交叉学科等。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重点学科分类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重点学科的定义与分类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医院重点学科建设的意义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提升医院核心竞争力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通过重点学科建设，提高医院在医疗技术、服务质量、科研能力等方面的综合实力，增强医院在激烈市场竞争中的优势。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推动医学科技进步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重点学科建设有助于医院在医学领域取得突破性进展，推动医学科技的进步和发展。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培养高素质医学人才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通过重点学科建设，医院可以吸引和培养更多优秀的医学人才，为医院的可持续发展提供强有力的人才保障。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医院在筹措重点学科建设所需资金时，往往面临资金来源单一、资金筹措渠道不畅等问题，导致资金筹措困难。</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经费筹措困难</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部分医院在重点学科建设过程中，存在资金使用不规范、不合理等问题，导致资金使用效率低下，影响学科建设效果。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资金使用效率不高</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由于医院各学科发展基础和条件不同，导致重点学科之间发展不平衡，部分学科发展滞后，影响医院整体实力的提升。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学科发展不平衡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医院在重点学科建设过程中，往往面临高素质医学人才短缺的问题，制约学科的快速发展和医院整体实力的提升。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人才队伍建设不足</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医院重点学科建设的现状与挑战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经费筹措策略与实践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各级政府根据医院重点学科建设的需要和优先级，通过财政预算直接拨款支持。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政府制定相关政策，如税收优惠、贷款贴息等，以鼓励医院和社会资金投入重点学科建设。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政府拨款与政策支持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政策支持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政府直接拨款</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通过接受个人、企业或社会组织的捐赠，为医院重点学科建设筹集资金。</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社会捐赠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与国内外知名医学院校合作，共同培养医学人才，同时获得经费支持。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合作办学</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与企业或科研机构合作开展医学研究，获得研究经费和技术支持。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科研合作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社会筹资与合作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医院通过日常运营收益积累自有资金，用于支持重点学科建设。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医院自有资金</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提高医疗服务质量和效率，增加医疗服务收入，为学科建设提供资金支持。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医疗服务收入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医院自筹资金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设立医学基金</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设立专门的医学基金，接受社会捐赠和投资，支持医院重点学科建设和医学研究。</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发行债券</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医院通过发行债券筹集资金，用于重点学科建设和医疗设备更新。</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引入社会资本</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通过引入社会资本，与投资者合作共建重点学科，实现资源共享和互利共赢。</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创新性筹资方式探讨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资金管理与使用规划</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https://d.book118.com/175210204212011120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2024-09-23T03:02:47.430</cp:lastPrinted>
  <dcterms:created xsi:type="dcterms:W3CDTF">2024-09-22T19:02:47Z</dcterms:created>
  <dcterms:modified xsi:type="dcterms:W3CDTF">2024-09-22T19:02:49Z</dcterms:modified>
</cp:coreProperties>
</file>