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815B95-3720-4C3A-9EB0-AE231780D19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574BE-7038-46FB-9B3A-8918AEA7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31CDD-8475-49C5-8A95-75839A81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E5483-0A9D-4274-B805-EA9C5832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9A861-3DAD-4E7E-BECA-C5B214B7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7F52F-86FA-406F-B7B5-4F7A375B5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8F8FA-6B55-429E-8C9F-7803C2739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393BB-777D-4F1E-9E6B-779E8644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87A1F-F753-4315-9C7C-56DA93BF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8E7ED-1F5A-49B4-8FBC-A85E0D59F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3AE33-D88F-4890-A3C0-103AB8FF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26E2A-D087-4693-A56D-B7F9F9C3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43F39E-E3D0-444C-852A-B5F967FF33B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0A9A08-CC94-4F93-A22C-0AA3159478C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1214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焊接焊割工具使用培训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焊接焊割工具使用培训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焊割工具操作技巧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焊接焊割工具维护保养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实际操作演练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焊接焊割工具使用培训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了解焊接和焊割的重要性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学习焊接和焊割的操作步骤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准备必要的设备和保护装备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通过保护气体形成保护气氛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不同焊接方法的适用性对比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利用电弧产生高温熔化金属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焊接工具准备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在进行焊接操作前，需要准备好必要的工具设备，如焊枪、保护眼镜、焊丝等。同时，还需对工作场所进行清理和整理，确保安全操作环境。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焊接实操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掌握合适的火焰大小和形状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火焰控制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控制好焊接时间，避免过热或过短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选取合适的焊接角度，确保焊缝质量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学习提高焊接技巧的方法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通过本培训，您将掌握焊接和焊割工具的使用方法与技巧，提高工作效率与质量，同时注意安全操作，让工作更加顺利和安全。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确保表面干净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清理工件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加热工件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确定焊接位置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定位工件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影响焊接选择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工件材料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影响焊接效果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材料厚度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形状要求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检验接头质量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问题解决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在焊接过程中，可能会遇到诸如焊接不牢固、焊缝裂纹等问题。这些问题需要及时分析并解决，以保证焊接工艺的稳定性和可靠性。持续改进解决方案是提高焊接效率和质量的关键。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焊割工具操作技巧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气体焊割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气体焊割是一种利用氧气与燃气燃烧产生的高温火焰，将金属材料切割的工艺。对于不同材料和厚度的金属，需选择不同的氧气流量、火焰温度等参数进行调整。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焊割设备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用于金属材料切割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氧炔焊割切割机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用于氧气切割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气割喷枪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控制火焰形状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氧炔切割嘴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合适的切割速度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速度过快容易引起材料变形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角度控制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控制切割火焰与工件角度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焊割技巧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正确的切割路径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需根据工件形状选择最佳路径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保护身体免受火花溅射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避免烫伤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佩戴手套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防止火花进入眼睛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戴上保护眼镜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通过学习本章内容，掌握了焊割工具的基本操作技巧和安全注意事项，能够提高工作效率并确保操作安全。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https://d.book118.com/175212142013011130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焊接焊割工具使用培训</vt:lpstr>
      <vt:lpstr>目录</vt:lpstr>
      <vt:lpstr>第1章 焊接焊割工具使用培训</vt:lpstr>
      <vt:lpstr>介绍</vt:lpstr>
      <vt:lpstr>焊接原理</vt:lpstr>
      <vt:lpstr> </vt:lpstr>
      <vt:lpstr>焊接实操</vt:lpstr>
      <vt:lpstr>总结</vt:lpstr>
      <vt:lpstr>第2章 焊接工艺流程</vt:lpstr>
      <vt:lpstr>准备工作</vt:lpstr>
      <vt:lpstr>焊接工艺选择</vt:lpstr>
      <vt:lpstr>焊接实验</vt:lpstr>
      <vt:lpstr> </vt:lpstr>
      <vt:lpstr>第3章 焊割工具操作技巧</vt:lpstr>
      <vt:lpstr> </vt:lpstr>
      <vt:lpstr>焊割设备</vt:lpstr>
      <vt:lpstr>焊割技巧</vt:lpstr>
      <vt:lpstr>安全操作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2024-09-29T14:18:52.903</cp:lastPrinted>
  <dcterms:created xsi:type="dcterms:W3CDTF">2024-09-29T06:18:52Z</dcterms:created>
  <dcterms:modified xsi:type="dcterms:W3CDTF">2024-09-29T06:18:54Z</dcterms:modified>
</cp:coreProperties>
</file>