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DC6124-69B5-4737-9571-747C7D4CC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F1D3BF-D600-4C6C-9245-6A7DF0ECB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D62291-3889-4C13-B331-245E85905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FE3FD9-5187-4C36-B114-F2BDD9ACB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07AADB-B458-464A-9A9D-63D7450C7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C2B5A2-28D8-48DE-8F88-6EAD5F93F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70EDE9-7FB7-4DFF-B2F2-97425B62E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4B46C9-DC02-404C-B07B-5652F225A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56F53A-BC81-4AD3-9A38-74157500B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C391D4-F102-4BE2-A798-CC8E473B8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B1ECD5-86FB-42AC-8D43-D1C40F12F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5214344104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市场需求洞察与满足用户需求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市场现状及趋势分析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用户需求调研与分析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产品定位与差异化策略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创新驱动与产品迭代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营销策略与渠道拓展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服务体系完善与客户关系管理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市场现状及趋势分析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当前市场概况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950266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029744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当前市场规模庞大，竞争激烈，但仍存在未被充分满足的细分市场。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795518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消费者群体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74995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消费者群体多样化，不同年龄、性别、地域和职业的消费者具有不同的需求和偏好。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688512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产品/服务种类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9767989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市场上存在众多不同种类和品质的产品/服务，消费者选择范围广泛。</a:t>
            </a:r>
          </a:p>
        </p:txBody>
      </p: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</p:grpSp>
      <p:sp>
        <p:nvSpPr>
          <p:cNvPr id="84" name="TextBox 84"/>
          <p:cNvSpPr txBox="1"/>
          <p:nvPr/>
        </p:nvSpPr>
        <p:spPr>
          <a:xfrm>
            <a:off x="923925" y="5145189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sp>
        <p:nvSpPr>
          <p:cNvPr id="85" name="TextBox 85"/>
          <p:cNvSpPr txBox="1"/>
          <p:nvPr/>
        </p:nvSpPr>
        <p:spPr>
          <a:xfrm>
            <a:off x="6318250" y="3326131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消费者对产品/服务的品质要求不断提高，愿意为高品质的产品/服务支付更高的价格。</a:t>
            </a:r>
          </a:p>
        </p:txBody>
      </p:sp>
      <p:sp>
        <p:nvSpPr>
          <p:cNvPr id="86" name="TextBox 86"/>
          <p:cNvSpPr txBox="1"/>
          <p:nvPr/>
        </p:nvSpPr>
        <p:spPr>
          <a:xfrm>
            <a:off x="3670300" y="3625158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品质要求</a:t>
            </a:r>
          </a:p>
        </p:txBody>
      </p:sp>
      <p:sp>
        <p:nvSpPr>
          <p:cNvPr id="87" name="TextBox 87"/>
          <p:cNvSpPr txBox="1"/>
          <p:nvPr/>
        </p:nvSpPr>
        <p:spPr>
          <a:xfrm>
            <a:off x="6318250" y="191780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</a:t>
            </a:r>
          </a:p>
        </p:txBody>
      </p:sp>
      <p:sp>
        <p:nvSpPr>
          <p:cNvPr id="88" name="TextBox 88"/>
          <p:cNvSpPr txBox="1"/>
          <p:nvPr/>
        </p:nvSpPr>
        <p:spPr>
          <a:xfrm>
            <a:off x="8927905" y="1448118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消费者追求购物和使用的便捷性，注重时间效率和用户体验。</a:t>
            </a:r>
          </a:p>
        </p:txBody>
      </p:sp>
      <p:sp>
        <p:nvSpPr>
          <p:cNvPr id="89" name="TextBox 89"/>
          <p:cNvSpPr txBox="1"/>
          <p:nvPr/>
        </p:nvSpPr>
        <p:spPr>
          <a:xfrm>
            <a:off x="3402013" y="4962843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消费者越来越注重个性化需求，追求与众不同的产品和服务。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随着人工智能技术的不断发展，未来市场将更加智能化，为消费者提供更加便捷、个性化的产品和服务。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绿色环保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环保意识的提高将推动市场向更加绿色、环保的方向发展，消费者对环保产品的需求将不断增加。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跨界融合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未来市场将出现更多跨界融合的产品和服务，满足消费者多元化的需求。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用户需求调研与分析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目标用户群体确定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明确产品的目标用户群体，包括年龄、性别、地域、职业等特征。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用户行为分析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研究目标用户的行为习惯、消费习惯、使用场景等，以深入了解用户需求。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用户心理洞察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通过心理学原理和方法，洞察目标用户的心理特征，如价值观、生活方式、情感需求等。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用户画像构建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线上调研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通过问卷调查、在线访谈、社交媒体等方式收集用户需求。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线下调研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组织用户座谈会、深度访谈、实地考察等活动，与用户面对面交流，收集用户需求。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需求整理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对收集到的用户需求进行整理、分类和归纳，以便后续分析。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用户需求收集与整理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根据用户需求对产品或服务的影响程度，评估各项需求的重要性。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需求重要性评估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分析各项需求的紧迫性，以确定需求的优先级顺序。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需求紧急性评估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结合公司或团队的资源状况，分析满足各项需求的可行性，进一步调整需求优先级。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需求与资源匹配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用户需求优先级排序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产品定位与差异化策略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明确产品主要面向的用户群体，包括年龄、性别、职业、地域等方面的特征。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目标用户群体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613" b="361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深入了解目标用户群体的需求痛点，分析市场趋势和潜在机会。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提炼产品的核心功能和特点，明确与竞品的区别和优势。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产品特点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产品定位分析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竞品选择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挑选与产品定位相近的竞品进行分析，包括直接竞品和间接竞品。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用户评价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收集用户对竞品的评价，了解用户对竞品的满意度和改进方向。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功能对比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对比竞品与产品的功能差异，找出产品的优势和不足。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竞品对比分析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https://d.book118.com/175214344104011103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2024-09-12T13:52:47.954</cp:lastPrinted>
  <dcterms:created xsi:type="dcterms:W3CDTF">2024-09-12T05:52:47Z</dcterms:created>
  <dcterms:modified xsi:type="dcterms:W3CDTF">2024-09-12T05:52:50Z</dcterms:modified>
</cp:coreProperties>
</file>