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31532-DAB6-4564-A62D-73B2DFE3C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9C15D-0FE7-4291-9B04-D6576782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DB134-63DD-4237-8FD8-BDB57E96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8F300-C5E1-4EFF-8B03-5AAA0C4D5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D499A-E5A1-4A5E-95AC-4EF92070B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71148-9A04-4FFE-ADE5-154175A86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518DA-D8DB-4D93-8A5D-BA30FCA84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2D3E5-4261-4695-841A-8A038543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BAD71-7B92-4BEE-8804-2D88ECE6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6C0A0-60F9-4FBE-ACEE-C5CEF54E1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052A8-D3E8-4C56-B62D-E1B77169F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23340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培训技能考核总结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技能考核内容与方法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未来培训计划与展望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随着行业的发展，技能培训成为提升竞争力的关键。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公司为了提高员工的专业技能和工作效率，需要定期进行技能培训。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员工为了提升自身职业素养和竞争力，也需要不断学习和掌握新技能。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提高员工的专业技能水平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通过培训，使员工掌握更加专业、实用的技能，提高工作效率和质量。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增强员工的团队协作能力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通过培训中的团队活动和实践，增强员工的团队协作意识和能力。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培养员工的创新思维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通过培训中的案例分析和讨论，培养员工的创新思维和解决问题的能力。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72" b="10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根据公司的实际情况和员工的需求，安排合理的培训时间。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根据行业发展趋势和公司发展需求，制定相应的培训内容，包括理论知识、实践操作、案例分析等。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采用多种培训方式，如线上培训、线下培训、实践操作等，以满足不同员工的需求。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对培训效果进行评估，包括员工掌握情况、工作效率变化等，为后续的培训计划提供参考。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技能考核内容与方法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031" r="200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技能考核内容梳理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考核员工对所在岗位所需的专业知识掌握情况，包括理论知识和实践技能。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评估员工与同事、上级和客户之间的沟通能力，包括口头和书面沟通。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考察员工在团队中的协作能力，包括任务分配、协调和合作等。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评估员工在面对问题时的解决能力，包括分析问题、提出解决方案和实施方案等。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技能考核方法选择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通过试卷或在线测试等方式，对员工的专业知识进行考核。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通过面对面的交流，评估员工的沟通能力和解决问题的能力。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让员工在模拟或实际工作场景中进行操作，评估其实践技能和团队协作能力。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通过上级、同事和客户等多方面的反馈，全面评估员工的技能水平。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明确考核目标、内容、方法和时间等。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制定考核计划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对考核过程进行总结，分析存在的问题和不足，提出改进措施，为今后的培训和考核工作提供参考。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向员工发布考核通知，明确考核要求和流程。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发布通知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按照考核计划和方法进行考核，确保考核的公正性和客观性。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向员工反馈考核结果，提供改进意见和建议。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技能考核流程设计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https://d.book118.com/175223340000011110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2024-09-15T00:50:18.349</cp:lastPrinted>
  <dcterms:created xsi:type="dcterms:W3CDTF">2024-09-14T16:50:18Z</dcterms:created>
  <dcterms:modified xsi:type="dcterms:W3CDTF">2024-09-14T16:50:20Z</dcterms:modified>
</cp:coreProperties>
</file>