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E425F-FA3D-4B13-AFA2-C12C71C3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92B63-E7CC-4267-AE66-B8FFDDD5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D1A5D-55AB-44E5-9E02-DB705714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6769A-6DCA-423D-9A81-52E9F6BAB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A6BE9-CE7C-4AEE-9244-0BB891CE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E76F8-D887-42E2-8EAE-BF51E71B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BC58B-7C82-4396-9533-216ED0F7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DE67-9831-4F9F-91C6-F21A7372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662C6-C80B-472F-AE07-826BC44E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867D-5818-4335-A5DC-F48DE89C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EF7E4-C7E6-416D-8FBF-D00A47C0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300301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计算机通信与网络课件大纲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计算机通信与网络概述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网络协议与体系结构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网络设备与拓扑结构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网络应用与安全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计算机通信与网络概述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计算机通信与网络是研究计算机、通信技术以及网络系统相互结合的学科领域。它涉及计算机硬件、软件、通信协议、网络拓扑结构等多个方面。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根据不同的分类标准，计算机通信与网络可以分为广域网、局域网、城域网等不同类型。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面向终端的计算机网络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20世纪50年代，计算机开始出现，当时的计算机网络是由一台计算机和多个终端组成的，计算机负责处理数据，终端负责输入输出。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ARPANET与TCP/IP协议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20世纪60年代末，美国国防部高级研究计划局（ARPA）开始研究如何实现不同计算机之间的通信，并开发出了ARPANET，这是世界上第一个互联网。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互联网的普及与发展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20世纪90年代，随着万维网（World Wide Web）的出现，互联网开始普及，越来越多的人开始使用互联网进行信息交流和资源共享。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计算机网络通常由硬件和软件组成。硬件包括计算机、网络设备（如路由器、交换机等）、传输介质（如光纤、双绞线等）等。软件则包括操作系统、应用软件等。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计算机网络的主要功能包括数据传输、资源共享、分布式处理等。通过网络，人们可以实现文件传输、电子邮件、在线视频会议等功能，同时还可以共享硬件设备、软件资源和数据信息。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产生需要传输的信息，如话筒、键盘等。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通信系统的基本组成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将信息转换为适合传输的信号，如调制器。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传输信号的媒介，如光纤、无线电等。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将传输的信号还原为原始信息，如扬声器、显示器等。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信息传输的目的地，如耳机、屏幕等。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干扰信号的因素，如电磁干扰、噪声等。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传输信息的载体，可以是电信号、光信号等。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信道能够传输的最大数据量。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干扰信号的因素，包括热噪声、电磁干扰等。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传输信号的媒介，可以是同轴电缆、光纤等。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信道对信号频率、幅度、相位等的限制。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信道容量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信道限制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信号与信道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将数字数据转换为适合传输的信号，如曼彻斯特编码。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数字编码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将模拟数据转换为适合传输的信号，如调频、调相编码。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模拟编码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减少数据量的技术，如Huffman编码、LZ77等。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压缩编码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保护数据安全的技术，如DES、AES等加密算法。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加密编码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将信号直接传输到信道中，适用于数字信号的传输。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基带传输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频带传输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多路复用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将信号调制到不同的频率上，再传输到信道中，适用于模拟信号的传输。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将多个信号合并到一个信道中传输，以提高信道利用率。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传输方式与多路复用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https://d.book118.com/175230030100011044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2024-09-06T11:52:23.270</cp:lastPrinted>
  <dcterms:created xsi:type="dcterms:W3CDTF">2024-09-06T03:52:23Z</dcterms:created>
  <dcterms:modified xsi:type="dcterms:W3CDTF">2024-09-06T03:52:25Z</dcterms:modified>
</cp:coreProperties>
</file>