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3FC82-6FDB-49EA-BD39-D753CD50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C4B7D-D9B4-4803-AAFF-0443847D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A1BE-125E-4606-AF08-2B8D44D9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0A90A-3F90-4457-BB2D-DBF4CDE61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AB299-DAA8-4597-8735-FF1ED7AA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0DFD1-5545-4550-8EEF-B238E6AC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7FC3A-C25A-47E6-8E42-2B2B163D4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618E0-3B09-4871-9323-91CFB627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68FC2-E3D1-4299-A913-8423B024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A62A9-13C5-4050-ADD4-6BB5F22B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A4B2F-8869-48BA-BABC-3A84E3C7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3012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我国近年财政政策与货币政策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我国近年经济形势概览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财政政策分析与实践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货币政策目标与工具运用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财政与货币政策协调配合机制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我国近年经济形势概览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近年来，我国经济保持中高速增长，增速在全球主要经济体中名列前茅。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我国经济已由高速增长阶段转向高质量发展阶段，增速换挡、结构调整、动能转换等特征更加明显。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经济增长速度与趋势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我国产业结构持续优化，服务业比重不断上升，高技术产业、战略性新兴产业等快速发展。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传统产业转型升级步伐加快，新旧动能接续转换，经济发展新动能不断壮大。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产业结构优化与调整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我国就业市场总体稳定，城镇新增就业人数保持在较高水平，失业率控制在较低范围内。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居民收入持续增长，收入来源多元化，收入差距逐步缩小，中等收入群体持续扩大。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就业市场及居民收入状况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全球经济形势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当前全球经济形势复杂多变，主要经济体货币政策分化、贸易保护主义抬头等给我国经济发展带来一定挑战。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对我国影响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我国经济已深度融入全球经济体系，国际经济环境变化对我国经济的影响不容忽视。我国积极应对外部挑战，加强国际合作，推动形成全面开放新格局。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国际经济环境对我国影响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财政政策分析与实践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近年来，我国经济持续健康发展，财政收入保持稳步增长态势。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财政收入稳步增长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支出结构不断优化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收支矛盾依然突出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财政支出向教育、科技、社保、医疗等民生领域倾斜，支出结构逐步优化。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在财政收入稳步增长的同时，财政支出压力也不断加大，收支矛盾依然较为突出。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财政收支状况及特点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推动经济结构调整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通过支持创新驱动、绿色发展等领域，推动经济结构调整和产业升级。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加大减税降费力度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通过降低税率、扩大减免范围等措施，减轻企业负担，激发市场活力。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提高财政资金使用效率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加强财政资金监管，优化支出结构，提高资金使用效率。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积极财政政策措施举要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减税降费政策的实施，有效减轻了企业负担，提高了企业盈利能力。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减轻企业负担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减税降费政策的实施，激发了市场活力，促进了经济发展和就业增长。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减税降费政策的实施，还有助于优化税收结构，提高税收制度的公平性和合理性。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优化税收结构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减税降费政策效果评估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通过建立地方政府债务风险预警机制，及时发现和防范债务风险。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控制债务规模增长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通过加强监管、规范举债行为等措施，控制地方政府债务规模过快增长。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多元化化解债务风险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通过政府与社会资本合作、资产证券化等方式，多元化化解地方政府债务风险。同时，加强地方政府债务信息公开和透明度，提高市场约束力和投资者信心。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地方政府债务风险防控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货币政策目标与工具运用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优化信贷结构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引导金融机构加大对小微企业、三农等领域的信贷支持力度，促进经济结构调整。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维护金融市场稳定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加强金融监管，防范金融风险，确保金融市场平稳运行。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保持货币供应量合理增长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根据经济增长、物价稳定等因素，设定适当的货币供应量增长目标。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货币供应量调控目标设定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https://d.book118.com/175230121003011114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2024-09-20T23:03:08.763</cp:lastPrinted>
  <dcterms:created xsi:type="dcterms:W3CDTF">2024-09-20T15:03:08Z</dcterms:created>
  <dcterms:modified xsi:type="dcterms:W3CDTF">2024-09-20T15:03:10Z</dcterms:modified>
</cp:coreProperties>
</file>