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366840-B205-49ED-8AC9-6EFFCBDEC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47902B-E66C-4279-B37B-BFE8ECFEE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86C44-0098-481D-A0E2-B38293318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5AB0FD-C914-4A2D-93CE-2376ABC2E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BAE2D3-AF16-4F55-AB03-5DE6FBD7F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04DE63-C19A-49D4-A0D5-343E689E8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F53A5B-6EFF-4E6B-8E14-DDE3E691B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1A1E7-F76A-41CA-9BCC-C08467552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9884D3-26B2-42B7-BC2B-8B19A7D620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F351FB-3FFE-4AB4-AA65-3FCE399A2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0A1D32-1074-4B64-950C-75CEEBAA1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52302143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移动员工年度工作总结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工作业绩和收获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工作中的不足和反思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对公司和团队的期望和建议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下一年度工作计划和目标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任务完成情况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完成了100%的年度工作任务，包括市场调研、产品推广、客户关系维护等。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按时提交了所有工作报告和计划，确保了工作的顺利进行。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积极参与团队项目，与团队成员协作完成了一系列重要任务。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在市场调研方面，成功收集了大量目标客户数据，为产品推广提供了有力支持。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在产品推广方面，成功推广了5款新产品，实现了销售目标。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912" b="2191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0441" b="2044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在客户关系维护方面，成功与30家重要客户建立了长期合作关系，提高了客户满意度。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在产品推广中，遇到了竞争对手激烈竞争的问题，通过加强产品创新和差异化，提高了产品竞争力。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在客户关系维护中，遇到了客户投诉处理不当的问题，通过加强员工培训和客户服务流程优化，提高了客户满意度。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5078" r="5078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807" r="7807"/>
          <a:stretch>
            <a:fillRect/>
          </a:stretch>
        </p:blipFill>
        <p:spPr>
          <a:xfrm>
            <a:off x="8486660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在市场调研中，遇到了数据收集困难的问题，通过加强与销售团队的沟通合作，解决了问题。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遇到的问题和解决方案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工作业绩和收获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74" r="328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通过不断学习和实践，我深入理解了公司的业务流程和产品知识，能够熟练地为客户提供专业的咨询和服务。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业务知识掌握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在工作中，我不断提升自己的业务技能，如销售技巧、谈判技巧等，提高了自己的工作效率和业绩。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业务技能提升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业务能力提升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在工作中，我深刻认识到团队协作的重要性，学会了更好地与同事沟通和协作，共同完成工作任务。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作为团队成员，我积极参与团队管理，学会了如何分配任务、协调资源和管理团队成员，提高了团队的执行力和凝聚力。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团队协作能力提升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团队管理能力提升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团队协作意识增强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沟通能力提升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在与客户和同事的交流中，我注重倾听和表达，学会了更好地理解和满足客户的需求，同时也能够更有效地传达自己的意见和想法。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协调能力提升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在处理复杂的工作任务时，我学会了更好地协调各方面的资源和利益，确保工作顺利进行。同时，我也学会了如何处理冲突和化解矛盾，维护了团队的和谐与稳定。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沟通协调能力提升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工作中的不足和反思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https://d.book118.com/175230214321011121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2024-09-25T02:59:06.655</cp:lastPrinted>
  <dcterms:created xsi:type="dcterms:W3CDTF">2024-09-24T18:59:06Z</dcterms:created>
  <dcterms:modified xsi:type="dcterms:W3CDTF">2024-09-24T18:59:09Z</dcterms:modified>
</cp:coreProperties>
</file>