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1B6AA-BBFD-46EA-9864-6BFB3098C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C6462-C54E-45C4-AEA5-D80BD5E5B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25156-3978-40C4-B9C3-22ACFC00B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48C9DF-DC1E-4EAA-8339-E8D89634C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03F6C2-7C7D-493F-9DA5-673E7240F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ED914D-F8A1-4280-9679-9834190A6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1F3EE4-0057-42C4-AD05-45081F1D7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D718CB-E05A-4763-82F8-56D02B4ED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CD5FEA-1790-411D-874E-02C2CE754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155BF-FAE3-42BB-AAB3-94828DC4B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91C5C-5C9E-42B4-A013-B40E19D51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23302000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北方华创股票投资分析报告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公司概况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投资亮点与风险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注册资本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公司注册资本为XX亿元人民币。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公司地址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总部位于北京市朝阳区，生产基地位于天津市西青区和北京市昌平区。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成立时间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北方华创科技集团股份有限公司成立于XXXX年，是一家在高端装备制造领域具有深厚技术积累和领先优势的公司。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初创阶段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快速成长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00" r="5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历史沿革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XXXX年，北方华创的前身成立，主要从事电子元器件的研发和生产。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随着市场需求的变化和技术的发展，公司逐步向高端装备制造领域转型。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经过多年的发展，北方华创已经成为国内高端装备制造领域的领军企业之一。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040" r="1604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北方华创的产品线涵盖了电子工艺设备、半导体装备、真空装备、新能源装备等多个领域。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公司的产品和服务覆盖了国内外的众多客户，包括国内外知名半导体企业、新能源企业等。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市场覆盖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公司拥有强大的研发实力和技术创新能力，能够为客户提供定制化的高端装备解决方案。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技术实力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75" r="3097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48" r="3184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北方华创所在的行业为电子设备制造业，主要涉及电子产品的研发、生产和销售。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根据产品类型和应用领域，电子设备制造业可分为消费电子、通信设备、计算机硬件等多个子行业。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随着科技的不断进步，电子设备制造业正朝着智能化、自动化、微型化等方向发展，对技术研发和创新能力的要求越来越高。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随着人们生活水平的提高和消费观念的转变，电子设备市场需求持续增长，尤其在智能家居、物联网等领域。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在可持续发展和环保理念的推动下，电子设备制造业将更加注重环保和节能技术的研发和应用。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竞争企业数量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电子设备制造业企业数量众多，但市场份额较为集中，北方华创在行业中具备一定的竞争优势。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北方华创在电子设备制造业中占据了一定的市场份额，但与国际知名企业相比仍有一定差距。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北方华创应加大技术研发和品牌建设投入，提高产品品质和服务水平，以提升市场竞争力。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https://d.book118.com/175233020003011110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2024-09-15T01:30:35.899</cp:lastPrinted>
  <dcterms:created xsi:type="dcterms:W3CDTF">2024-09-14T17:30:35Z</dcterms:created>
  <dcterms:modified xsi:type="dcterms:W3CDTF">2024-09-14T17:30:37Z</dcterms:modified>
</cp:coreProperties>
</file>