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DAB3C-627E-4AE4-8959-1190F196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90073-0D26-4CBB-B64D-80CBCF201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9F054-1B43-4772-BC3C-6FBF7A77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0D1C3-84A2-43C5-BD09-36CEE489F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C9B64-7B99-4AB0-AD41-3233E89A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F7312-DCFA-4D07-8FD2-F339B3CE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FC8D4-172C-4EF3-BBFE-9D36FA5E4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9F0B2-FBA3-474B-9B6F-45D04C02A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EAA2E-FDBA-40D1-B06D-5C62D2AD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65A13-DCD3-4489-8DFA-E7F0F58F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46311-8D1C-450F-9513-9B823E8F7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3331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现场监督工作管理的管理与领导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现场监督工作管理的流程与方法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现场监督工作管理的领导与团队建设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通过有效的现场监督，确保工作按照计划进行，提高工作效率。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确保工作符合相关标准和要求，减少错误和失误。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加强团队成员之间的沟通和协作，形成良好的工作氛围。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工作进度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汇报工作的质量情况，包括合格率、返工率等。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汇报工作中遇到的问题以及采取的解决方案和效果。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汇报工作的完成情况，包括已完成的任务和待完成的任务。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汇报团队成员之间的协作情况，包括沟通、分工、合作等。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现场监督工作是指对特定场所、项目或活动进行实时、直接的监察和督导，以确保其按照既定标准、规范和要求进行。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实时性、直接性、针对性、专业性。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通过现场监督，可以及时发现和纠正项目执行过程中的问题，确保项目质量符合预期标准。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现场监督有助于促进项目参与各方的沟通与协作，从而提高工作效率。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现场监督可以及时发现潜在的风险和隐患，采取相应措施进行防范和应对。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未来，随着信息化、智能化技术的广泛应用，现场监督工作将更加高效、精准和便捷。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现场监督工作的起源可以追溯到古代，当时主要用于监督建筑工程和军事行动。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随着社会进步和科技发展，现场监督工作逐渐扩展到各个领域和行业，监督手段和方法也不断更新和完善。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人员配备与培训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确保现场监督人员具备必要的技能和知识，通过定期培训和考核提高人员能力。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明确职责与分工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建立清晰的组织结构和职责分工，确保各项工作有人负责，避免工作重叠或遗漏。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制定合理的绩效考核和激励机制，激发现场监督人员的工作积极性和责任心。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根据项目目标和要求，制定详细的现场监督工作计划，明确各项任务的开始和结束时间。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519" r="3151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定期对现场监督工作进度进行监控，发现问题及时调整计划，确保项目按时完成。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及时向项目相关方报告进度情况，保持与项目团队的沟通，确保信息畅通。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进度报告与沟通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质量检查与评估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定期对现场监督工作质量进行检查和评估，发现问题及时整改，确保工作质量符合要求。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对现场监督工作中发现的问题进行总结分析，提出改进措施和优化建议，不断提高工作质量。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根据项目要求和行业标准，制定现场监督工作的质量标准和质量检查流程。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对项目现场可能出现的风险进行识别和评估，制定相应的应对措施和预案。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定期对项目现场的风险进行监控和报告，及时发现和处理潜在风险，确保项目安全稳定进行。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对已经发生的风险事件进行及时处理和应对，减轻风险对项目的影响，同时总结经验教训，避免类似风险再次发生。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风险应对与处理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现场监督工作管理的流程与方法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https://d.book118.com/175233312022011101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2024-09-09T08:22:13.667</cp:lastPrinted>
  <dcterms:created xsi:type="dcterms:W3CDTF">2024-09-09T00:22:13Z</dcterms:created>
  <dcterms:modified xsi:type="dcterms:W3CDTF">2024-09-09T00:22:15Z</dcterms:modified>
</cp:coreProperties>
</file>