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1382-71A6-4066-A2AC-4F25976D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3B753-57B9-4A81-B8C0-532B7CFC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632BD-8848-4F0D-ACB3-0867BA2B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CEFEE-D1FB-4FD7-A5A8-6ED9CCD2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FCB01-C60D-4EB6-890D-78021FBC7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64184-56F8-4B89-BFA6-80FCBBF3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662BE-F434-46B3-81DC-05A9981A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2BBEF-3696-4BE1-9647-620866B8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D47D1-9828-4354-801D-7F63591E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FBDD9-04AB-44FF-A94E-A7521B48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70705-2E34-4A0B-BB99-4EDE0C75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41104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污染治理行业2024年人事策略与制度改革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人事策略制定与优化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制度改革方向与措施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员工关系管理与文化建设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合作交流与资源整合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近年来，随着环保意识的提高和政策的推动，污染治理行业规模不断扩大，增长率持续保持高位。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企业数量与分布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目前，污染治理企业数量众多，主要分布在工业发达、人口密集的地区，如京津冀、长三角、珠三角等。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污染治理行业从业人员以技术人员和管理人员为主，其中技术人员占比超过一半。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污染治理行业现状概述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国家为鼓励污染治理行业的发展，对符合条件的企业给予税收优惠政策。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国家出台了一系列环保政策，如“大气十条”、“水十条”、“土十条”等，对污染治理行业产生了深远影响，推动了行业的快速发展。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随着环保标准的不断提高，企业排放标准也越来越严格，对污染治理技术提出了更高的要求。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技术创新与发展动态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新技术不断涌现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近年来，污染治理技术不断创新，涌现出了许多新技术、新工艺和新设备，如高级氧化技术、膜分离技术、生物技术等。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技术升级与改造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随着技术的发展和环保标准的提高，许多传统污染治理技术需要进行升级和改造，以适应新的市场需求。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智能化与信息化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污染治理行业正朝着智能化、信息化方向发展，利用大数据、物联网等技术提高污染治理效率和管理水平。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市政污染治理需求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随着城市化进程的加快和人口的不断增长，市政污染治理需求也将不断增加，如生活污水处理、垃圾处理等。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农业污染治理需求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农业面源污染问题日益严重，农业污染治理需求将逐步显现，如畜禽养殖废弃物处理、农药化肥减量等。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工业污染治理需求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随着工业的发展，工业污染治理需求将持续增加，特别是钢铁、化工、造纸等高污染行业。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人事策略制定与优化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深入研究污染治理行业的发展趋势，了解新技术、新政策对行业人才需求的影响。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针对不同岗位进行详细的需求分析，明确各岗位所需的知识、技能和经验。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人才定位策略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根据行业趋势和岗位需求，制定人才定位策略，确定企业所需人才的类型、层次和数量。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人才需求分析与定位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评估现有招聘渠道的有效性，探索新的招聘渠道，如社交媒体、专业论坛等。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制定清晰的选拔标准，包括学历、工作经验、技能水平等，确保选拔的公正性和准确性。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优化面试流程，采用多种面试方法，如行为面试、案例分析等，提高面试的效率和准确性。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招聘选拔策略调整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建立培训效果评估机制，对培训成果进行跟踪和评估，不断改进培训内容和方式。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针对不同岗位和层级进行培训需求分析，明确培训目标和内容。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根据培训需求，设计多样化的培训课程，包括技能培训、团队建设、职业规划等。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培训开发体系完善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薪酬体系改革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根据市场情况和员工需求，调整薪酬体系，提高薪酬的激励作用。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完善绩效考核制度，建立公正、透明的考核机制，确保考核结果的客观性和准确性。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员工晋升规划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制定员工晋升规划，明确晋升标准和流程，为员工提供更多的职业发展机会。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激励机制设计及优化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制度改革方向与措施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减少管理层级，提高决策效率，构建快速响应市场变化的组织架构。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根据污染治理行业发展趋势，合并或拆分业务部门，优化资源配置。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增设新兴业务部门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针对行业新兴领域，如环保技术研发、绿色金融等，设立专门业务部门，加强市场拓展。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岗位说明书编制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制定详细的岗位说明书，明确岗位职责、任职要求、考核标准等，为员工提供明确的职业发展路径。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岗位价值评估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根据岗位对组织贡献的大小，进行岗位价值评估，为薪酬福利体系改革提供依据。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岗位梳理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对现有岗位进行全面梳理，明确各岗位职责、权限及工作标准。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岗位设置及职责明确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根据行业薪酬水平和企业实际情况，调整员工薪酬水平，提高薪酬竞争力。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完善员工福利体系，包括社会保险、住房公积金、带薪休假、节日福利等，提高员工满意度和忠诚度。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福利体系优化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建立长期激励机制，如股票期权、虚拟股权等，激发员工积极性和创造力。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薪酬福利体系改革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https://d.book118.com/175241104030011043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2024-09-04T18:14:07.160</cp:lastPrinted>
  <dcterms:created xsi:type="dcterms:W3CDTF">2024-09-04T10:14:07Z</dcterms:created>
  <dcterms:modified xsi:type="dcterms:W3CDTF">2024-09-04T10:14:09Z</dcterms:modified>
</cp:coreProperties>
</file>