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8A183-8A99-4E10-A5ED-E8F6B657C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8E304-E5FF-458B-8F66-91D2A9D0D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E7B58-900D-46DF-80FA-A56980A4A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C37FF-9B36-4777-8D7B-48349772C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C7127-A5D3-49FF-A334-5AF4B394F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3724F3-DE41-4876-93A9-D9097C08F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796671-55BB-41F7-95B9-1D8BDFE3F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AC86C-ECE2-4B69-BE54-786C027A5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D5DAC-8BC8-49E4-A3C7-3C4D927F5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B81BC-8945-402A-8BBE-5065B2C60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6BDEB-E52D-4107-A311-8699E8F8D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4124131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学校及周边综治工作总结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学校内部综治工作回顾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周边环境综治工作回顾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学校与周边综治工作成效评估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学校与周边综治工作面临的挑战与问题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未来学校及周边综治工作展望与计划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通过综治工作，确保学校内部及周边的安全稳定，为师生提供一个良好的学习和生活环境。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维护学校安全稳定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57" r="1635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推进平安校园建设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加强学校及周边治安综合治理，是推进平安校园建设的重要举措。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学校作为社会的重要组成部分，其综治工作的好坏直接影响到社会的和谐稳定。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学校内部治安情况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包括学校内部的治安状况、安全防范措施、突发事件处理等方面。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学校周边治安环境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涉及学校周边的治安状况、交通秩序、商业环境等方面。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综治工作成效与不足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对学校及周边综治工作的成果进行总结，同时分析存在的问题和不足。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学校内部综治工作回顾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学校制定了全面的安全管理制度，包括校园出入管理、消防安全、食品安全等方面，确保师生安全。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定期对校园进行安全隐患排查，及时发现并处理潜在的安全问题，如老化电线、损坏的消防设备等。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学校定期组织师生进行应急演练，提高师生在突发事件中的应对能力和自救能力。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通过班会、宣传栏等多种形式，加强对校规校纪的宣传和教育，引导学生树立正确的行为观念。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校规校纪宣传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对违反校规校纪的行为，学校及时进行处理，严肃校纪，维护校园秩序。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违纪行为处理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加强与家长的沟通和合作，共同关注学生的纪律教育，形成家校共育的良好氛围。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设立心理辅导室，配备专业心理辅导老师，为学生提供个性化的心理辅导服务。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学校开设心理健康课程，帮助学生了解心理健康知识，掌握心理调适方法。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建立心理危机干预机制，对出现心理问题的学生进行及时干预和援助，防止极端事件发生。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周边环境综治工作回顾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对校园周边的商店、餐馆等经营场所进行定期检查，对存在违规经营、销售不良商品等行为进行严肃处理，维护了学生的消费权益。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整治违规经营行为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加强对校园周边环境的日常清扫和保洁工作，确保环境整洁、卫生，为学生提供一个良好的学习和生活环境。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清理环境卫生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对校园周边的广告牌、宣传栏等进行规范管理，禁止发布虚假广告、低俗色情等不良信息，营造了健康的校园文化氛围。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规范广告宣传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校园周边环境整治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加强交通疏导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在上下学高峰期间，增派警力加强交通疏导，确保道路畅通，减少了交通拥堵现象。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开展交通安全教育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定期组织交通安全知识讲座和应急演练，提高学生的交通安全意识和自我保护能力。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完善交通设施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在校园周边道路设置明显的交通标志、标线和安全设施，提醒过往车辆注意行车安全，保障了学生的出行安全。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对校园周边的食品经营场所进行严格审查，确保其具备合法的经营资质和卫生条件，从源头上保障食品安全。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严格食品经营许可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定期对食品经营场所进行监督检查，对发现的问题及时进行处理，确保食品质量符合标准。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加强日常监督检查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建立完善的食品安全追溯体系，对食品采购、加工、销售等各环节进行记录和监控，实现食品安全问题的可追溯和可追责。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建立食品安全追溯体系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食品卫生监管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https://d.book118.com/175241241314011104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2024-09-14T18:51:23.535</cp:lastPrinted>
  <dcterms:created xsi:type="dcterms:W3CDTF">2024-09-14T10:51:23Z</dcterms:created>
  <dcterms:modified xsi:type="dcterms:W3CDTF">2024-09-14T10:51:25Z</dcterms:modified>
</cp:coreProperties>
</file>