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54B14-8108-4C6E-8B8F-406D5C5D5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52731-A157-4186-A3E2-19087F0D9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E469D-6E4C-441A-B8E5-05D5BE202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CB44CB-7E93-464C-B174-3FDF9F878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A2A086-2732-4455-8EAE-432960D94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CA56EA-A8F6-4120-B901-272AD528A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ABA5CC-9BD8-4368-9BD7-8411D5822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7AD1F1-3AC2-4A6D-BF09-7DD85E534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8DAB17-C056-4853-91D7-287C14C95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E687B-6C2A-478C-9998-FB1D02749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914C0-8DBC-4E40-BFD9-8C7AC9FBF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24201010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肾炎病人饮食调养健康教育护理课件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肾炎的基本知识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肾炎病人的饮食原则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肾炎病人的营养需求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肾炎病人的饮食调养建议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肾炎病人的日常护理和注意事项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肾炎的基本知识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肾炎是一种由多种原因引起的肾脏炎症性疾病，主要特征是肾小球滤过率下降、尿中出现蛋白或红细胞。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肾炎的定义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根据病因和病理表现的不同，肾炎可以分为原发性肾炎、继发性肾炎和遗传性肾炎等类型。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肾炎的类型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肾炎的定义和类型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肾炎的症状主要包括蛋白尿、血尿、水肿、高血压等，部分患者可能出现肾功能不全的表现，如恶心、呕吐、乏力等。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肾炎的体征主要包括水肿、高血压、贫血等，部分患者可能出现肾功能不全的体征，如皮肤瘙痒、尿素霜等。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肾炎的症状和体征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肾炎的体征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肾炎的症状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肾炎的病因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肾炎的病因多种多样，包括免疫因素、感染、遗传、药物等，其中免疫因素是最常见的病因。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肾炎的发病机制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肾炎的发病机制比较复杂，涉及到免疫系统的异常激活、炎症介质的释放、细胞因子的作用等多个环节。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88" r="12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肾炎的病因和发病机制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肾炎病人的饮食原则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212" r="232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控制钠盐摄入对于肾炎病人至关重要，有助于减轻水肿、降低血压和减少心脏负担。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肾炎病人应严格限制每日盐摄入量，建议每日不超过3克。避免食用高盐食品，如腌制品、咸鱼、咸菜等。同时，也应减少其他含钠调味品和添加剂的摄入。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限制盐的摄入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合理控制蛋白质摄入量有助于减轻肾脏负担，延缓病情进展。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炎病人应根据病情和肾功能状况，在医生指导下合理安排蛋白质摄入量。一般而言，蛋白质摄入量应占每日总热量的10%-15%。选择优质蛋白质来源，如鱼、瘦肉、蛋、奶等。同时，应避免摄入过多高蛋白食品，如豆类、坚果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控制蛋白质的摄入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保证适当的热量摄入对于肾炎病人的康复至关重要，有助于维持正常的生理功能。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炎病人应保证每日摄入足够的热量，以满足身体需求。根据病情和体重状况，在医生指导下合理安排膳食，选择富含碳水化合物的食物，如米饭、面包、水果和蔬菜等。同时，应避免摄入过多高热量食品，以控制体重和血脂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适当摄入热量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https://d.book118.com/175242010103011044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2024-09-06T14:26:17.709</cp:lastPrinted>
  <dcterms:created xsi:type="dcterms:W3CDTF">2024-09-06T06:26:17Z</dcterms:created>
  <dcterms:modified xsi:type="dcterms:W3CDTF">2024-09-06T06:26:19Z</dcterms:modified>
</cp:coreProperties>
</file>