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5EF3F-AA26-4DBB-9A6B-D4F6B9AF0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8DC07-3A85-4283-BFD1-3B82247A6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6E5DE-53F9-4767-9E44-D3418CC54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3D13C-5AB6-429D-B38D-AA412825C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9EFA12-D389-479A-8AED-116427AFF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E31564-BD7C-4418-97D1-03B612D09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0810A8-6149-4A7D-827D-C1DA5C85C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B9728-2C05-424D-8503-E7EBED3A2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B2090-4322-49CC-B3F4-D8CBA778D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621C2-AE35-4B2B-BF88-51479F0B5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36793-6177-4484-8F39-516125C89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242320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常见妇科疾病中医治疗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中医对妇科疾病的认识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月经病的治疗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带下病的治疗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妊娠病的治疗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产后病的治疗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中医对妇科疾病的认识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中医认为妇科疾病的病因主要包括外感六淫、内伤七情、饮食不节、房劳多产等。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病机主要是气血失调、脏腑功能紊乱、经络不畅等，导致妇女经、带、胎、产等出现异常。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病因病机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中医将妇科疾病分为寒证、热证、虚证、实证等，根据不同证候采用不同的治疗方法。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包括中药汤剂、针灸、推拿、拔罐等多种治疗手段，强调整体调理和个体化治疗。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证候分类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养生保健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中医提倡饮食有节、起居有常、情志调畅等养生原则，以预防妇科疾病的发生。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对于已经发生的妇科疾病，中医强调早期诊断和治疗，以防止病情恶化或影响生育等。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月经病的治疗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月经周期提前7天以上，甚至10余日一行，连续3个月经周期以上。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月经先期多因气虚、血热或血瘀所致，治疗时应根据具体病因进行辨证施治。气虚者以补气为主，血热者以清热凉血为主，血瘀者以活血化瘀为主。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月经先期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月经周期延后7天以上，甚至40-50天一行，连续3个月经周期以上。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月经后期多因血虚、寒凝或气滞所致，治疗时应根据具体病因进行辨证施治。血虚者以养血调经为主，寒凝者以温经散寒为主，气滞者以疏肝理气为主。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月经后期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月经先后无定期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月经周期或前或后，均超过7天以上，并连续3个月经周期以上。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月经先后无定期多因肝气郁结、肾虚或脾虚所致，治疗时应根据具体病因进行辨证施治。肝气郁结者以疏肝解郁为主，肾虚者以补肾调经为主，脾虚者以健脾调经为主。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非正常行经期间阴道大量出血或持续淋漓不断出血。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崩漏多因血热、血瘀或脾虚等所致，治疗时应根据具体病因进行辨证施治。血热者以清热凉血止血为主，血瘀者以活血化瘀止血为主，脾虚者以健脾益气止血为主。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崩漏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带下病的治疗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https://d.book118.com/175242320024011041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2024-09-01T14:10:31.239</cp:lastPrinted>
  <dcterms:created xsi:type="dcterms:W3CDTF">2024-09-01T06:10:31Z</dcterms:created>
  <dcterms:modified xsi:type="dcterms:W3CDTF">2024-09-01T06:10:33Z</dcterms:modified>
</cp:coreProperties>
</file>