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AFF76-429A-4342-A9C7-5ECDAC8B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6B70E-A713-4081-96E8-BAF0F37BE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9FAC4-1F3A-42FB-9FC0-F09B6B84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F017F-02C2-478F-B7B2-FFC7FDCB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C2BD7-A970-4EE3-83C2-DF91A00F7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98EF6-ED43-48D9-B81E-7785C0DF7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A0DDA-0E18-4E6C-ADEB-10074D38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975E2-7223-4DF5-9549-B2E44910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C738F-6845-4EAC-ACE7-7A5A6CD1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D9E7B-A12C-4632-AE9D-ECC37805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B3FA2-46BB-4584-BCFC-48A5F8AB6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02104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《勾股定理复习课》ppt课件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勾股定理的回顾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勾股定理的常见题型解析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勾股定理的变式和拓展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勾股定理的解题技巧和策略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练习题和答案解析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08" b="2580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勾股定理的表述形式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勾股定理的表述形式为 c²=a²+b²，其中c为斜边，a和b为两直角边。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勾股定理是平面几何中一个重要的定理，它表述了直角三角形三边的关系。具体来说，对于一个直角三角形，其两直角边的平方和等于斜边的平方。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436" b="1743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欧几里得在其著作《几何原本》中给出了勾股定理的一个经典证明方法，该方法基于一系列的几何推理和演绎。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毕达哥拉斯学派也给出了勾股定理的一个证明方法，该方法基于音阶和弦长之间的关系，通过音乐理论来证明勾股定理。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欧几里得证明法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毕达哥拉斯证明法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勾股定理的证明方法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971" b="697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建筑学应用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在建筑学中，勾股定理被广泛应用于确定建筑物的角度和长度，以确保结构的稳定性和安全性。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在物理学中，勾股定理被用于解决与直角三角形相关的力学问题，例如确定力的方向和大小。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勾股定理的常见题型解析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直角三角形中，直角边的平方和等于斜边的平方。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这是勾股定理的基本形式，也是最常考的题型。需要掌握如何运用勾股定理进行计算和证明。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直角三角形中的勾股定理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勾股定理与面积之间存在密切关系，可以通过勾股定理计算三角形的面积。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在解决与面积有关的勾股定理问题时，需要掌握如何运用勾股定理来计算三角形的面积。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勾股定理与面积的关系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93" b="18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勾股定理与相似三角形之间存在联系，可以通过相似三角形的性质来证明勾股定理。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在解决与相似三角形有关的勾股定理问题时，需要掌握如何运用相似三角形的性质来证明勾股定理。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勾股定理与相似三角形的关系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勾股定理与三角函数之间存在联系，可以通过三角函数的性质来证明勾股定理。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在解决与三角函数有关的勾股定理问题时，需要掌握如何运用三角函数的性质来证明勾股定理。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勾股定理与三角函数的关系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勾股定理的变式和拓展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勾股定理的逆定理是数学中的一个重要概念，它描述了在直角三角形中，如果三条边满足勾股定理的关系，那么这个三角形一定是直角三角形。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的逆定理是指，如果一个三角形的三条边满足勾股定理的关系，即最长边的平方等于其他两边的平方和，那么这个三角形一定是直角三角形。这个定理在解决几何问题时非常有用，因为它可以帮助我们判断一个三角形是否为直角三角形，从而进一步解决其他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勾股定理的逆定理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勾股定理的推广形式是指在更广泛的条件下，勾股定理仍然成立。这些推广形式包括勾股定理的逆定理、勾股定理的推广到任意多边形等。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的推广形式是指在更广泛的条件下，勾股定理仍然成立。例如，勾股定理的逆定理就是一种推广形式，它表明如果一个三角形的三条边满足勾股定理的关系，那么这个三角形一定是直角三角形。此外，勾股定理还可以推广到任意多边形，即在一个多边形中，如果所有边的平方和等于所有内角的余弦值的四倍之和，那么这个多边形一定是正多边形。这些推广形式在解决几何问题时非常有用，可以帮助我们解决更广泛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勾股定理的推广形式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https://d.book118.com/175302104100011100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2024-09-08T01:07:31.410</cp:lastPrinted>
  <dcterms:created xsi:type="dcterms:W3CDTF">2024-09-07T17:07:31Z</dcterms:created>
  <dcterms:modified xsi:type="dcterms:W3CDTF">2024-09-07T17:07:33Z</dcterms:modified>
</cp:coreProperties>
</file>