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3D2D61-97C1-4B2B-B442-DEF13CF0D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1CC566-871D-4EBD-B439-43A602D46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92B98F-6EB3-4036-B526-E69C28AFB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6A28B3-DFD7-4691-AE3A-4856F72E0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BFCE30-A572-43EF-8AB2-28AAAB4880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E7EDC2-0820-4F37-AA3E-D6799582FE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7E9BA6-885F-456C-A5AD-48400BB10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1520F4-F387-494F-B28E-1C0FD8085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196615-027B-4423-A830-6300B8D91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84A2B9-0E63-4F94-B9A9-5799C4D41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32C92A-77D4-4825-A29F-3CFAFD850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5303120010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危化品安全标志的历史和发展趋势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危化品安全标志的历史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危化品安全标志的分类与内容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危化品安全标志的应用与监管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提高危化品安全管理水平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危化品安全标志是危化品安全管理的重要手段之一，其历史和发展趋势的了解有助于提高危化品安全管理水平，减少事故发生的可能性。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促进国际交流与合作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随着全球化的发展，危化品安全标志的国际交流与合作日益密切，了解其历史和发展趋势有助于促进国际间的交流与合作，推动全球危化品安全管理的共同进步。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38" r="289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危化品安全标志的起源和早期发展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介绍危化品安全标志的起源、早期发展历程以及在不同国家和地区的应用情况。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危化品安全标志的标准化和国际化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阐述危化品安全标志的标准化和国际化进程，包括国际标准的制定、各国标准的协调以及国际组织的推动作用。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危化品安全标志的发展趋势和挑战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分析当前危化品安全标志的发展趋势，如数字化、智能化等，并探讨未来面临的挑战和机遇，如新技术应用、国际标准更新等。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危化品安全标志的实践和应用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介绍危化品安全标志在不同行业和领域的实践和应用情况，如化工、交通运输、应急救援等，以及取得的成效和存在的问题。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危化品安全标志的历史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30975" r="309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危化品安全标志起源于20世纪初的工业革命时期，随着化学工业的快速发展，人们开始意识到危化品对环境和人类健康的潜在威胁，因此出现了标识危化品的需要。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最早的危化品安全标志主要是简单的文字或图案标识，用于警示人们注意危险。随着技术的进步和人们对危化品认识的加深，标志逐渐变得更加复杂和详细，包含了更多的信息和警示内容。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起源和早期发展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2250" b="122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20世纪中期，随着国际贸易的增加和危化品运输的频繁，国际社会开始意识到制定统一的危化品安全标志标准的必要性。于是，联合国等国际组织开始着手制定相关标准，以促进国际间的合作和交流。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国际标准的形成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随着时间的推移，国际标准不断发展和完善。例如，联合国《关于危险货物运输的建议书》等文件对危化品安全标志的设计、使用和管理等方面做出了详细规定，并被广泛接受和应用。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国际标准的发展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国际标准的形成与发展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20世纪80年代，我国开始引入国际危化品安全标志标准，并逐步在各个领域推广使用。此时，我国的危化品安全标志管理处于起步阶段，相关法规和标准还不够完善。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8496" r="8496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90年代以后，随着我国经济的快速发展和工业化进程的加速，危化品安全标志的重要性日益凸显。我国政府加大了对危化品安全标志的管理力度，相继出台了一系列法规和标准，推动了危化品安全标志的规范化、标准化发展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完善阶段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近年来，我国危化品安全标志管理不断完善，相关法规和标准更加严格、具体。同时，随着科技的进步和数字化技术的发展，危化品安全标志的设计、制作和管理也逐步实现数字化、智能化。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我国危化品安全标志的历程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危化品安全标志的分类与内容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禁止标志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警告标志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指令标志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提示标志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标志的分类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用于禁止人们不安全行为的图形标志，例如禁止吸烟、禁止明火等。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用于强制人们必须做出某种动作或采用防范措施的图形标志，例如必须戴防毒面具、必须穿防护服等。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用于提醒人们对周围环境引起注意，以避免可能发生危险的图形标志，例如当心腐蚀、当心爆炸等。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用于向人们提供某种信息（如标明安全设施或场所等）的图形标志，例如紧急出口、避难所等。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3938" r="139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常见的图形符号包括圆形、三角形、方形等，不同形状和颜色的图形符号代表不同的含义。例如，红色圆形通常表示禁止，黄色三角形表示警告，蓝色方形表示强制执行等。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图形符号的设计应遵循简洁、明确、易于理解的原则，同时考虑到不同文化和语言背景的人群。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标志的图形符号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833" b="1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文字说明是对图形符号的补充和解释，可以提供更详细的信息和指导。文字说明应准确、清晰、简洁，使用易于理解的词汇和语句。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在不同国家和地区，文字说明应使用当地通用的语言和文字，以确保信息的有效传递和理解。同时，对于一些重要的信息，可以使用多种语言和文字进行标注，以扩大受众范围。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标志的文字说明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https://d.book118.com/175303120010011100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2024-09-07T17:04:27.978</cp:lastPrinted>
  <dcterms:created xsi:type="dcterms:W3CDTF">2024-09-07T09:04:27Z</dcterms:created>
  <dcterms:modified xsi:type="dcterms:W3CDTF">2024-09-07T09:04:30Z</dcterms:modified>
</cp:coreProperties>
</file>