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3893B-937F-4114-863B-8A0EF40D7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557CD-3490-4299-AD66-7FB476B7D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9BB87-269D-4435-A6B0-4F64D1CA0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77F98-478A-4878-A535-8C7D91261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C43C22-1393-430B-B9F3-F0DBDF8A8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D3D90-AD2B-4017-9215-8061D50E0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83F8D2-4865-407C-80FB-FC2AFD19C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04C47-FFE0-4820-A62F-D4491C572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A1CFE-576F-44EB-B895-7203B9F0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CFCC4-B4BF-49B5-A4A0-20DAFCB5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2F3AB-72CA-47FC-A1DF-5B6DDF78B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131040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教育与培训服务的持续改进与提升策略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实施路径与方法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教育与培训服务在现代社会中的地位日益重要，随着科技的进步和知识的不断更新，人们对教育与培训的需求也在不断增加。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教育与培训服务的持续改进与提升是适应社会发展、满足人们需求的必要手段，也是教育与培训机构提高自身竞争力、实现可持续发展的关键。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在激烈的市场竞争中，教育与培训机构需要不断改进和提升自身的服务质量和水平，才能吸引和留住更多的学习者，提高自身的竞争力。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提高教育与培训质量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通过持续改进与提升，可以不断完善教育与培训的内容、方法和技术，提高教育与培训的质量和效果。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满足个性化需求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每个人的学习需求和兴趣点都是不同的，通过持续改进与提升，可以更好地满足学习者的个性化需求，提高学习者的满意度和忠诚度。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适应社会发展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随着社会的不断进步和发展，教育与培训的内容和方式也需要不断更新和改进，以适应社会的需求和变化。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持续改进与提升的重要性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https://d.book118.com/175313104013011121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2024-09-23T20:37:46.616</cp:lastPrinted>
  <dcterms:created xsi:type="dcterms:W3CDTF">2024-09-23T12:37:46Z</dcterms:created>
  <dcterms:modified xsi:type="dcterms:W3CDTF">2024-09-23T12:37:48Z</dcterms:modified>
</cp:coreProperties>
</file>