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C63C-7DB9-417B-BDE6-74CE5D8F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9D4D8-0931-472F-97F0-6EDE8316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6CA7-0740-4877-821F-47F2B647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F0FEC-6314-4BD8-8E7D-1BB17518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37D0D-83BC-4FDD-AD8A-D679E7605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65021-3EBE-4AA3-9886-F97943A6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BEF91-9AE7-49E4-BA59-42A654B1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D860B-EDEB-44DA-AB19-66EFE8CA6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2935F-A4D6-4301-8043-DB83EB3EE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4BDF-A78D-495C-B468-10BA0713C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60F7A-7017-4921-8115-BABFBADA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8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1422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体育测量与评价_03身体形态的测量与评价解析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身体形态测量基础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身体形态测量实践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身体形态评价方法与标准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身体形态测量与评价在体育中的应用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通过测量身体形态，可以了解个体的身体特征，如身高、体重、肢体长度等。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了解身体形态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评估健康状况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指导运动训练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身体形态的测量可以反映个体的营养状况和健康水平，有助于及时发现潜在的健康问题。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对于运动员来说，身体形态的测量可以为制定个性化的训练计划提供重要依据。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个性化健康指导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运动选材依据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科学研究基础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促进健康生活方式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身体形态测量与评价的意义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通过身体形态的测量与评价，可以为个体提供针对性的健康指导，帮助改善不良的身体形态。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身体形态的测量与评价可以为运动生理学、运动医学等相关学科的研究提供基础数据。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身体形态的测量与评价可以作为运动员选材的重要依据，有助于提高运动队的竞技水平。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通过身体形态的测量与评价，可以引导人们关注自己的身体状况，促进健康生活方式的形成。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身体形态测量基础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测量原则与方法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采用统一的测量方法和标准，确保结果的可比性和准确性。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多次重复测量，确保结果的稳定性和一致性。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选择能够真实反映身体形态的指标进行测量。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包括长度测量、围度测量、宽度测量和充实度测量等。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长度测量工具：皮尺、钢卷尺等。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围度测量工具：皮尺、带尺等。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宽度测量工具：卡尺、测径规等。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充实度测量工具：皮脂厚度计、体重秤等。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采用高质量的测量工具和设备，进行定期校准和检验，确保测量结果的准确性。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系统误差控制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多次重复测量取平均值，减小随机误差对结果的影响。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随机误差控制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对测量人员进行专业培训，提高测量技能和操作规范性，减少人为因素对测量结果的影响。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人为误差控制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身体形态评价指标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长度指标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反映人体骨骼发育和纵向生长水平的重要指标。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表示躯干长度，与身高比例可反映人体体型特点。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反映下肢骨骼发育和肌肉发达程度。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反映人体横向发育水平和上肢肌肉发达程度。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反映骨盆大小和髋关节稳定性。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宽度指标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反映胸廓大小和呼吸器官发育状况。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反映腹部脂肪堆积程度和肥胖风险。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反映臀部肌肉发达程度和身体曲线美。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围度指标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皮褶厚度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反映皮下脂肪厚度和营养状况。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体重指数（BMI）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评价人体肥胖程度的常用指标，计算公式为体重（kg）/身高（m）的平方。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充实度指标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身体形态测量实践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https://d.book118.com/175314222022011110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2024-09-15T05:44:29.494</cp:lastPrinted>
  <dcterms:created xsi:type="dcterms:W3CDTF">2024-09-14T21:44:29Z</dcterms:created>
  <dcterms:modified xsi:type="dcterms:W3CDTF">2024-09-14T21:44:31Z</dcterms:modified>
</cp:coreProperties>
</file>